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68" r:id="rId3"/>
    <p:sldId id="287" r:id="rId4"/>
    <p:sldId id="288" r:id="rId5"/>
    <p:sldId id="289" r:id="rId6"/>
    <p:sldId id="265" r:id="rId7"/>
    <p:sldId id="283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BAA3C1-1946-7255-CED5-AA72D0C300C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32C4EF-0A51-B133-9304-25FD321606F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26E262-72C2-D44A-6972-F39B43F07B8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BF20C5-DA09-0A51-4197-E3A24867B58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FF345F-5537-0858-E893-331A59C01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78C15AEF-2F5E-EA8D-039B-A6D72C323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963" y="2419350"/>
            <a:ext cx="11776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BAC26-DA63-2811-0835-CAAAA91D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736E51C-B127-8AC4-AA01-CAF06028267A}"/>
              </a:ext>
            </a:extLst>
          </p:cNvPr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1AB0CA7-A1D1-ECEF-CBEB-46CDB58F5CCD}"/>
              </a:ext>
            </a:extLst>
          </p:cNvPr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27">
            <a:extLst>
              <a:ext uri="{FF2B5EF4-FFF2-40B4-BE49-F238E27FC236}">
                <a16:creationId xmlns:a16="http://schemas.microsoft.com/office/drawing/2014/main" id="{B798AAD6-3B7F-65E2-3398-FF1B50DC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0FF8-6910-4E99-85DB-3F0F0987ED47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14" name="Footer Placeholder 16">
            <a:extLst>
              <a:ext uri="{FF2B5EF4-FFF2-40B4-BE49-F238E27FC236}">
                <a16:creationId xmlns:a16="http://schemas.microsoft.com/office/drawing/2014/main" id="{BAEDA76F-B35D-14A5-8368-6383135C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28">
            <a:extLst>
              <a:ext uri="{FF2B5EF4-FFF2-40B4-BE49-F238E27FC236}">
                <a16:creationId xmlns:a16="http://schemas.microsoft.com/office/drawing/2014/main" id="{5ECD2B9A-DAA5-0908-68C8-48E428F3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B5B5-DCF7-4A51-B206-28A3024B40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2831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7009C-6B00-8E36-1D94-616B802AA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9B2D6-1CA5-4CDD-B8E3-D0E70088A730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05BA-7DB1-DC3C-AA06-56A907D2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EDD56-F3C1-1E00-2CB4-388ACC11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E347-DAB5-4405-B48B-5BF59C0414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8668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1E4A8D-B13E-7687-A91F-73CC4713DE4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CDAF09-D790-4C3D-4F21-D4A03E9D4CD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D59346-088F-AD6D-E38A-F27701BACAF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06151F-0891-EA49-FC8C-04E103C7B1B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EE9046-4C03-361F-4A95-103C8D90E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98E81-6291-9172-B858-E8E7F37C7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285B54A0-A100-DF63-EF52-86EDB1AD901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40238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60A1EE-F985-2183-A6BC-555EC9CAF4FC}"/>
              </a:ext>
            </a:extLst>
          </p:cNvPr>
          <p:cNvSpPr/>
          <p:nvPr/>
        </p:nvSpPr>
        <p:spPr>
          <a:xfrm>
            <a:off x="9118600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599DF5-AF80-6DBE-C9C9-4EB091BF0765}"/>
              </a:ext>
            </a:extLst>
          </p:cNvPr>
          <p:cNvSpPr/>
          <p:nvPr/>
        </p:nvSpPr>
        <p:spPr>
          <a:xfrm>
            <a:off x="9245600" y="3021013"/>
            <a:ext cx="5603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0A494D5-9625-17F8-3482-664E82DA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20200" y="3009900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0B40-49A6-4634-83C3-46735E581F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6407854-632A-D5FB-D901-C0EE72F4C0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2959-4E80-41C5-820F-779D58E13ED8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5AC944D-D5D2-0627-FADC-2617BD303B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D1661BB-A686-04AA-63DB-4E0F1EB3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6145-2686-47C2-8C92-3CE32D5FB9C0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9E5DC8-8F2C-9262-D415-B1C5EF29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F5696B-2268-5CFD-5756-5547F4AE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16600" y="1027113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FE36C-699C-4C4C-99AE-E1001AF612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9077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B91AF-31B5-83AD-43A6-274B6495AF6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FB73F9-0779-9226-FB1B-AD3808B0439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05C41D-BBE2-756E-A279-A85C0EA3687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AFFB0-FD6E-1BB5-A1EA-586EB8E11E6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A56802-5B4D-2848-1573-9808A937739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203200" y="2286000"/>
            <a:ext cx="11777663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4F24EE-C5A2-F789-7855-51E4BA2E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142875"/>
            <a:ext cx="11776075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09887F-5C32-9C23-DE0F-D478C0F06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2CD2B6-6695-65AA-487B-1EB9FA465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0EA1119B-17D4-D18D-8AC3-A77848693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2438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281DC0-3522-D2B4-D8BD-700D56965F64}"/>
              </a:ext>
            </a:extLst>
          </p:cNvPr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8DC796C-7E1D-A6B1-1095-89474817DB67}"/>
              </a:ext>
            </a:extLst>
          </p:cNvPr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F95EE06-81D6-12DB-33A3-64BDB2AFB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8AD993D-2C4D-846B-A772-F03A67AEC0D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F631-1DC9-49B3-9801-934B3FE738ED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F981BCD-4E2B-E0FE-2214-E1EC949A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6B73F-FAAC-45E3-A006-667ED9149F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59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1">
            <a:extLst>
              <a:ext uri="{FF2B5EF4-FFF2-40B4-BE49-F238E27FC236}">
                <a16:creationId xmlns:a16="http://schemas.microsoft.com/office/drawing/2014/main" id="{DD45E9C7-36C1-CF9D-A5EE-18C28B4D00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3300" y="1576388"/>
            <a:ext cx="12700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025CB53C-A457-A1C8-5A58-CBF133F9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21600" y="6410325"/>
            <a:ext cx="40592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C5160-BBAC-4F83-AC2B-9F84DB829134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57EC0AD-7956-9BFE-F95A-34265EE1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829D6EE6-C58D-C100-0771-68387B64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1B10-021F-4B8E-B50E-919C9BCE95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8783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>
            <a:extLst>
              <a:ext uri="{FF2B5EF4-FFF2-40B4-BE49-F238E27FC236}">
                <a16:creationId xmlns:a16="http://schemas.microsoft.com/office/drawing/2014/main" id="{537D0832-7952-24DD-6001-121E6A5B9E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AEB8C-1C31-AAB9-4AA2-77DA811D788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F97E82-2660-144A-7106-701A42AAFF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27A3A6-1E30-532E-F4AF-34F42A57F8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E9E20B-8C17-FA8B-8779-69BFE0E8A04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DA1C25-2B82-002B-1594-1FF95F3F4B64}"/>
              </a:ext>
            </a:extLst>
          </p:cNvPr>
          <p:cNvSpPr/>
          <p:nvPr/>
        </p:nvSpPr>
        <p:spPr>
          <a:xfrm>
            <a:off x="203200" y="1371600"/>
            <a:ext cx="1177766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5BBD2D-542C-9C82-1914-7CB5EF879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6391275"/>
            <a:ext cx="11776075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9D40980D-7AF7-9A32-D63B-06EE37418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1279525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900925-396A-06C5-91BF-6044C2E71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836DBD-3987-7B6F-4C25-BAB7041DF1FE}"/>
              </a:ext>
            </a:extLst>
          </p:cNvPr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5322CC7-A3F9-3F79-D28F-019F3B2990DD}"/>
              </a:ext>
            </a:extLst>
          </p:cNvPr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6">
            <a:extLst>
              <a:ext uri="{FF2B5EF4-FFF2-40B4-BE49-F238E27FC236}">
                <a16:creationId xmlns:a16="http://schemas.microsoft.com/office/drawing/2014/main" id="{D6BF9AB7-888A-B868-2347-89B6A654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9C14-1514-45DD-AEAD-7D5772DCCCC5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0E3A9E2F-13EE-814E-F5B3-47C91C9E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6410325"/>
            <a:ext cx="47752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7BBF3CB5-6298-2A18-B1EA-3B4C0EA0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104298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B8294-D830-4E3F-812A-2A2E7734BF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4141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C8D0B-1146-FD1B-0F2A-0BDFB153C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48FC1-0B22-4DCD-A913-B5E3FA9834FE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8326B-A386-4D34-3FA7-C2943988C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D8566-FDE7-5152-5280-67158E7A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10366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4A83-10E3-4ACF-B819-F2316EA7DD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496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7C6315-5648-A7BB-5BE7-508907BE94F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3B8C01-2AC1-1444-4215-47A493C56D8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E29DE-95EA-AFF2-C7DA-992E9EF134A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8BC494-802D-8487-C4D6-BA29A3B13E8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A5E926-458E-3341-86EB-5B703AE25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6096B-1DCB-A4D0-0BFE-E6D98484B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875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8AE47BF7-F7F2-5A2B-8A06-E445B60D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7923-3B21-433E-ACED-91B4E2FBD747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A7FAAF3D-2C71-2FA6-1756-F92FC140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F021B63-F760-12CD-44EB-D740357E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E4F3E4-1558-47D7-980C-1F5BE39F67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43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C76DBF-1B10-01CD-9E67-D674DC655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66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673771-B61D-D4D7-E348-1ACB4FE6237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B9047-0C63-6F5E-5720-9D6E76BDF72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38E2A-D82C-FEEA-AA47-1CE2580C355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971FAE-E9CB-6965-808A-4FEBC7D2B54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F87639-8A66-6223-762A-98F412175FB6}"/>
              </a:ext>
            </a:extLst>
          </p:cNvPr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9194E8-3C20-BAF3-9805-B158F1E79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5C8C58EB-3FE6-77FE-B8B0-AA8E3C40E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9EFC093-12B6-2260-995A-5FE353A7CFB1}"/>
              </a:ext>
            </a:extLst>
          </p:cNvPr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FC23AF4-06DE-A95D-26AE-F2CD89EE0B86}"/>
              </a:ext>
            </a:extLst>
          </p:cNvPr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B7B414-354C-37BF-F9F5-321487D87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BDAACD71-D487-75C0-2EA1-1F9DD3EF7E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4977-2337-4D23-87E2-E01BACBD58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DF81BC42-0563-4DA7-BAF7-F835141D51C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AEE4-3943-462C-BAEF-A8EBC740692D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04753A37-E510-9914-D062-2ACE394A75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511675" cy="366713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31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22E8EEAE-DA4C-CE41-53DB-1A1E8BFC3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EC7013-415A-D296-1432-49AD8FF9269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160527-A60E-F459-41A8-5F9F6D23B71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0208EF-A239-A239-0B14-01C128E9C4C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4EE1D-2DBA-2ED6-9FC2-D40906A4DE0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03F0EB-E2B4-8CF1-96AE-08DAC9DD5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2400"/>
            <a:ext cx="1177766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BAEF25-3131-6ACC-7658-636C3DD58A1B}"/>
              </a:ext>
            </a:extLst>
          </p:cNvPr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64FDF-0E5E-3754-0FAD-7AF3F0712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02A13C9-56E4-9160-2B4B-75945038D5DA}"/>
              </a:ext>
            </a:extLst>
          </p:cNvPr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312809-9069-01A9-184A-8F54FCF9B4DD}"/>
              </a:ext>
            </a:extLst>
          </p:cNvPr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594519-F442-D13E-1CCF-36B1997F8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6301026A-EE6C-3B8E-099D-D177E0B645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50EA-4320-4DEC-B9C4-F6E079000E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7991DDE0-07AE-E645-2767-F1FAA58E4B7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716838" y="6405563"/>
            <a:ext cx="4060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5C4C-5D28-49CD-9651-5D47859245FE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A923BD33-C729-E9C9-7E76-F79E4B2346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779962" cy="366713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7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8666FD2F-3ADB-0C67-526F-364A01ED112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7" name="Rectangle 15">
            <a:extLst>
              <a:ext uri="{FF2B5EF4-FFF2-40B4-BE49-F238E27FC236}">
                <a16:creationId xmlns:a16="http://schemas.microsoft.com/office/drawing/2014/main" id="{DBF110AC-F40F-08E1-1C35-69406F13A18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8" name="Rectangle 17">
            <a:extLst>
              <a:ext uri="{FF2B5EF4-FFF2-40B4-BE49-F238E27FC236}">
                <a16:creationId xmlns:a16="http://schemas.microsoft.com/office/drawing/2014/main" id="{BE10012D-4C63-BE04-4CC8-61A52EB5193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9" name="Rectangle 18">
            <a:extLst>
              <a:ext uri="{FF2B5EF4-FFF2-40B4-BE49-F238E27FC236}">
                <a16:creationId xmlns:a16="http://schemas.microsoft.com/office/drawing/2014/main" id="{F45BD530-CF22-4FC2-BCF7-3E4F8272576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55FAFA-B1F3-5440-6A7F-DD04EC565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95E4D8F4-75B4-865A-99BD-524F90EF5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21600" y="6405563"/>
            <a:ext cx="4059238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399D5DE0-3DA0-491E-ABE2-59C3719A1B6F}" type="datetimeFigureOut">
              <a:rPr lang="en-US"/>
              <a:pPr>
                <a:defRPr/>
              </a:pPr>
              <a:t>11/5/2023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D5658-4D91-DD9D-C51B-5A9B3DF10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400" y="6410325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dirty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FBF6B4-3C34-F3C6-9649-25F003E02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7E0A8D1F-0273-F652-675F-314634043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1276350"/>
            <a:ext cx="1177766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028B47B-FC3D-389D-BAEE-4DBCE8B2F05D}"/>
              </a:ext>
            </a:extLst>
          </p:cNvPr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541866E-2962-A8C5-E9DD-DAF7B93A3615}"/>
              </a:ext>
            </a:extLst>
          </p:cNvPr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F6A3567-C426-B121-3241-3AD014713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91200" y="1039813"/>
            <a:ext cx="6096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098F47C9-9D48-40E8-B26C-471FF84DC5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8" name="Title Placeholder 21">
            <a:extLst>
              <a:ext uri="{FF2B5EF4-FFF2-40B4-BE49-F238E27FC236}">
                <a16:creationId xmlns:a16="http://schemas.microsoft.com/office/drawing/2014/main" id="{25EAE9BD-8118-A579-406C-3415D988C8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01638" y="228600"/>
            <a:ext cx="113792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E33BD3F9-5E70-6171-EABC-FA0BDAD05D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1638" y="1524000"/>
            <a:ext cx="113792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>
            <a:extLst>
              <a:ext uri="{FF2B5EF4-FFF2-40B4-BE49-F238E27FC236}">
                <a16:creationId xmlns:a16="http://schemas.microsoft.com/office/drawing/2014/main" id="{2D55B734-F862-8B2D-2385-074C3A9D1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116586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Jonah 1:1-3</a:t>
            </a:r>
          </a:p>
        </p:txBody>
      </p:sp>
      <p:sp>
        <p:nvSpPr>
          <p:cNvPr id="13315" name="Title 1">
            <a:extLst>
              <a:ext uri="{FF2B5EF4-FFF2-40B4-BE49-F238E27FC236}">
                <a16:creationId xmlns:a16="http://schemas.microsoft.com/office/drawing/2014/main" id="{73DB68DE-B38C-57F1-9080-1D2A5AFEF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76200"/>
            <a:ext cx="117348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How God Pursues Runaways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>
            <a:extLst>
              <a:ext uri="{FF2B5EF4-FFF2-40B4-BE49-F238E27FC236}">
                <a16:creationId xmlns:a16="http://schemas.microsoft.com/office/drawing/2014/main" id="{6F2EE64B-E78A-59A8-75C5-391F3F319F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118110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Always Reveals His Grace In Judgement vs. 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BB7EAF97-54D8-5237-8506-BBB44D45F8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11887200" cy="6400800"/>
          </a:xfrm>
        </p:spPr>
        <p:txBody>
          <a:bodyPr/>
          <a:lstStyle/>
          <a:p>
            <a:pPr marL="631825" indent="-51435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1:1-3 KJV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 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1</a:t>
            </a:r>
            <a:r>
              <a:rPr 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Now the word of the LORD came unto Jonah the son of Amittai, saying,</a:t>
            </a:r>
          </a:p>
          <a:p>
            <a:pPr marL="631825" indent="-514350" eaLnBrk="1" hangingPunct="1">
              <a:buFont typeface="Wingdings 2" panose="05020102010507070707" pitchFamily="18" charset="2"/>
              <a:buNone/>
              <a:defRPr/>
            </a:pPr>
            <a:endParaRPr lang="en-US" altLang="en-US" sz="6600" b="1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BAC4A444-1FA1-4BFA-A0E6-E9F8553DB8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11887200" cy="5105400"/>
          </a:xfrm>
        </p:spPr>
        <p:txBody>
          <a:bodyPr/>
          <a:lstStyle/>
          <a:p>
            <a:pPr marL="631825" indent="-51435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2</a:t>
            </a:r>
            <a:r>
              <a:rPr 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 Arise, go to Nineveh, that great city, and cry against it; for their wickedness is come up before me</a:t>
            </a:r>
            <a:r>
              <a:rPr lang="en-US" sz="66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,</a:t>
            </a:r>
          </a:p>
          <a:p>
            <a:pPr marL="631825" indent="-514350" eaLnBrk="1" hangingPunct="1">
              <a:buFont typeface="Wingdings 2" panose="05020102010507070707" pitchFamily="18" charset="2"/>
              <a:buNone/>
              <a:defRPr/>
            </a:pPr>
            <a:endParaRPr lang="en-US" altLang="en-US" sz="6600" b="1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13DFA646-5E77-92DA-D090-D44E15A4C3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11887200" cy="5486400"/>
          </a:xfrm>
        </p:spPr>
        <p:txBody>
          <a:bodyPr/>
          <a:lstStyle/>
          <a:p>
            <a:pPr marL="631825" indent="-514350" eaLnBrk="1" hangingPunct="1">
              <a:buFont typeface="Wingdings 2" panose="05020102010507070707" pitchFamily="18" charset="2"/>
              <a:buNone/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3a</a:t>
            </a:r>
            <a:r>
              <a:rPr lang="en-US" sz="6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</a:t>
            </a:r>
            <a:r>
              <a:rPr 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But Jonah rose up to flee unto Tarshish from the presence of the </a:t>
            </a:r>
            <a:r>
              <a:rPr lang="en-US" sz="6600" b="1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Lord</a:t>
            </a:r>
            <a:r>
              <a:rPr 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, and went down to Joppa; and he found a ship going to Tarshish:</a:t>
            </a:r>
            <a:endParaRPr lang="en-US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A2FB95DE-CDC8-C14D-3F4F-5CF3AF637F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11887200" cy="5486400"/>
          </a:xfrm>
        </p:spPr>
        <p:txBody>
          <a:bodyPr/>
          <a:lstStyle/>
          <a:p>
            <a:pPr marL="631825" indent="-514350" eaLnBrk="1" hangingPunct="1">
              <a:buFont typeface="Wingdings 2" panose="05020102010507070707" pitchFamily="18" charset="2"/>
              <a:buNone/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3b</a:t>
            </a:r>
            <a:r>
              <a:rPr lang="en-US" sz="6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 </a:t>
            </a:r>
            <a:r>
              <a:rPr lang="en-US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so he paid the fare thereof, and went down into it, to go with them unto Tarshish from the presence of the </a:t>
            </a:r>
            <a:r>
              <a:rPr lang="en-US" sz="6600" b="1" cap="smal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Lord</a:t>
            </a:r>
            <a:r>
              <a:rPr lang="en-US" sz="4800" cap="small" dirty="0">
                <a:solidFill>
                  <a:srgbClr val="000000"/>
                </a:solidFill>
                <a:latin typeface="system-ui"/>
              </a:rPr>
              <a:t>.</a:t>
            </a:r>
            <a:endParaRPr lang="en-US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59097CC0-2BAF-34E3-83B9-1617675BBE3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11811000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Is On The  Inside vs. 3a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Satan’s Ships Are Ready To Take On Passengers  vs. 3b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469BF77B-88B5-B96C-9D5D-7EB80A72DE1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1181100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Sends Storms To Get Our Attention vs. 4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Allows Others To Suffer Because Of Our Sins  vs. 5a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1">
            <a:extLst>
              <a:ext uri="{FF2B5EF4-FFF2-40B4-BE49-F238E27FC236}">
                <a16:creationId xmlns:a16="http://schemas.microsoft.com/office/drawing/2014/main" id="{1EB275DC-B2E5-F1C6-5C54-4E95725991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11811000" cy="556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Can Put Us To Sleep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The Ship Sinks vs.5b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Always Sends Someone To Challenge Us  vs. 6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53CCF2F3-218C-2545-A958-8E975D82A3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11811000" cy="556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Exposes Our Disobedience vs. 7-10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Makes Us Face The Consequences  vs. 11-16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265</TotalTime>
  <Words>201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Corbel</vt:lpstr>
      <vt:lpstr>Arial</vt:lpstr>
      <vt:lpstr>Georgia</vt:lpstr>
      <vt:lpstr>Wingdings 2</vt:lpstr>
      <vt:lpstr>Wingdings</vt:lpstr>
      <vt:lpstr>Calibri</vt:lpstr>
      <vt:lpstr>Franklin Gothic Medium</vt:lpstr>
      <vt:lpstr>system-ui</vt:lpstr>
      <vt:lpstr>Civic</vt:lpstr>
      <vt:lpstr>How God Pursues Runaways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Seemed Like the Thing to Do</dc:title>
  <dc:creator>Joel P. Young</dc:creator>
  <cp:lastModifiedBy>Summers Baptist Church</cp:lastModifiedBy>
  <cp:revision>48</cp:revision>
  <dcterms:created xsi:type="dcterms:W3CDTF">2013-04-28T01:30:19Z</dcterms:created>
  <dcterms:modified xsi:type="dcterms:W3CDTF">2023-11-05T15:53:01Z</dcterms:modified>
</cp:coreProperties>
</file>