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4" r:id="rId1"/>
  </p:sldMasterIdLst>
  <p:sldIdLst>
    <p:sldId id="256" r:id="rId2"/>
    <p:sldId id="259" r:id="rId3"/>
    <p:sldId id="260" r:id="rId4"/>
    <p:sldId id="263" r:id="rId5"/>
    <p:sldId id="264" r:id="rId6"/>
    <p:sldId id="265" r:id="rId7"/>
    <p:sldId id="267" r:id="rId8"/>
    <p:sldId id="269" r:id="rId9"/>
    <p:sldId id="271" r:id="rId10"/>
    <p:sldId id="27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1314" y="30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752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797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376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3888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748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1498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0331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391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162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778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036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1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26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59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019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296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832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0462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7200" dirty="0"/>
              <a:t>Why 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7200" dirty="0"/>
              <a:t>A Sermon on Pain, Purpose, and Grace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5350933"/>
            <a:ext cx="8534400" cy="1507067"/>
          </a:xfrm>
        </p:spPr>
        <p:txBody>
          <a:bodyPr>
            <a:normAutofit/>
          </a:bodyPr>
          <a:lstStyle/>
          <a:p>
            <a:r>
              <a:rPr sz="6000" dirty="0"/>
              <a:t>Closing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4800" dirty="0"/>
              <a:t>From complaint → calling → gratitude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11073896" cy="1507067"/>
          </a:xfrm>
        </p:spPr>
        <p:txBody>
          <a:bodyPr>
            <a:noAutofit/>
          </a:bodyPr>
          <a:lstStyle/>
          <a:p>
            <a:r>
              <a:rPr sz="5400" dirty="0"/>
              <a:t>Why Me — Complaining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4800" dirty="0"/>
              <a:t>We question God in hardship</a:t>
            </a:r>
          </a:p>
          <a:p>
            <a:r>
              <a:rPr sz="4800" dirty="0"/>
              <a:t>“Why is this happening to me?”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5350933"/>
            <a:ext cx="8534400" cy="1507067"/>
          </a:xfrm>
        </p:spPr>
        <p:txBody>
          <a:bodyPr>
            <a:noAutofit/>
          </a:bodyPr>
          <a:lstStyle/>
          <a:p>
            <a:r>
              <a:rPr sz="6000" dirty="0"/>
              <a:t>Example: Job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452" y="1320501"/>
            <a:ext cx="10901774" cy="3615267"/>
          </a:xfrm>
        </p:spPr>
        <p:txBody>
          <a:bodyPr/>
          <a:lstStyle/>
          <a:p>
            <a:r>
              <a:rPr sz="4800" dirty="0"/>
              <a:t>Job lost everything and wrestled with God</a:t>
            </a:r>
            <a:endParaRPr lang="en-US" sz="4800" dirty="0"/>
          </a:p>
          <a:p>
            <a:pPr lvl="1"/>
            <a:r>
              <a:rPr lang="en-US" sz="4600" dirty="0"/>
              <a:t>Job 3:23</a:t>
            </a:r>
          </a:p>
          <a:p>
            <a:pPr lvl="1"/>
            <a:r>
              <a:rPr lang="en-US" sz="4600" dirty="0"/>
              <a:t>Philippians 2:14</a:t>
            </a:r>
          </a:p>
          <a:p>
            <a:r>
              <a:rPr lang="en-US" sz="4800" dirty="0"/>
              <a:t>Complaining focuses on pain and blinds us to purpose</a:t>
            </a:r>
          </a:p>
          <a:p>
            <a:endParaRPr lang="en-US" dirty="0"/>
          </a:p>
          <a:p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5350933"/>
            <a:ext cx="8534400" cy="1507067"/>
          </a:xfrm>
        </p:spPr>
        <p:txBody>
          <a:bodyPr>
            <a:normAutofit/>
          </a:bodyPr>
          <a:lstStyle/>
          <a:p>
            <a:r>
              <a:rPr sz="6000" dirty="0"/>
              <a:t>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4800" dirty="0"/>
              <a:t>Ask: “God, what are You teaching me?”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6600" dirty="0"/>
              <a:t>Why Me — In Awe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4800" dirty="0"/>
              <a:t>God chose YOU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5350933"/>
            <a:ext cx="8534400" cy="1507067"/>
          </a:xfrm>
        </p:spPr>
        <p:txBody>
          <a:bodyPr>
            <a:normAutofit/>
          </a:bodyPr>
          <a:lstStyle/>
          <a:p>
            <a:r>
              <a:rPr sz="6000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1019287"/>
            <a:ext cx="8534400" cy="3615267"/>
          </a:xfrm>
        </p:spPr>
        <p:txBody>
          <a:bodyPr>
            <a:normAutofit/>
          </a:bodyPr>
          <a:lstStyle/>
          <a:p>
            <a:r>
              <a:rPr sz="4800" dirty="0"/>
              <a:t>Moses, David, Mary</a:t>
            </a:r>
          </a:p>
          <a:p>
            <a:r>
              <a:rPr sz="4800" dirty="0"/>
              <a:t>Ordinary people used by God</a:t>
            </a:r>
            <a:endParaRPr lang="en-US" sz="4800" dirty="0"/>
          </a:p>
          <a:p>
            <a:pPr lvl="1"/>
            <a:r>
              <a:rPr lang="en-US" sz="4600" dirty="0"/>
              <a:t>2 Samuel 7:18</a:t>
            </a:r>
          </a:p>
          <a:p>
            <a:pPr lvl="1"/>
            <a:r>
              <a:rPr lang="en-US" sz="4600" dirty="0"/>
              <a:t>1 Corinthians 1:27</a:t>
            </a:r>
          </a:p>
          <a:p>
            <a:endParaRPr sz="4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5341569"/>
            <a:ext cx="8534400" cy="1507067"/>
          </a:xfrm>
        </p:spPr>
        <p:txBody>
          <a:bodyPr>
            <a:normAutofit/>
          </a:bodyPr>
          <a:lstStyle/>
          <a:p>
            <a:r>
              <a:rPr sz="6000" dirty="0"/>
              <a:t>Key Thought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4800" dirty="0"/>
              <a:t>God qualifies the called</a:t>
            </a:r>
            <a:endParaRPr lang="en-US" sz="4800" dirty="0"/>
          </a:p>
          <a:p>
            <a:r>
              <a:rPr lang="en-US" sz="4800" dirty="0"/>
              <a:t>Say: “Lord, I’m willing.”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5125022"/>
            <a:ext cx="8534400" cy="1507067"/>
          </a:xfrm>
        </p:spPr>
        <p:txBody>
          <a:bodyPr>
            <a:noAutofit/>
          </a:bodyPr>
          <a:lstStyle/>
          <a:p>
            <a:r>
              <a:rPr sz="6000" dirty="0"/>
              <a:t>Why Would Jesus Die for 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4800" dirty="0"/>
              <a:t>The deepest “why me”</a:t>
            </a:r>
            <a:endParaRPr lang="en-US" sz="4800" dirty="0"/>
          </a:p>
          <a:p>
            <a:pPr lvl="1"/>
            <a:r>
              <a:rPr lang="en-US" sz="4800" dirty="0"/>
              <a:t>Romans 5:8</a:t>
            </a:r>
          </a:p>
          <a:p>
            <a:pPr lvl="1"/>
            <a:r>
              <a:rPr lang="en-US" sz="4800" dirty="0"/>
              <a:t>Isaiah 53:5</a:t>
            </a:r>
          </a:p>
          <a:p>
            <a:pPr lvl="1"/>
            <a:r>
              <a:rPr lang="en-US" sz="4800" dirty="0"/>
              <a:t>John 3:16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5350933"/>
            <a:ext cx="8534400" cy="1507067"/>
          </a:xfrm>
        </p:spPr>
        <p:txBody>
          <a:bodyPr>
            <a:normAutofit/>
          </a:bodyPr>
          <a:lstStyle/>
          <a:p>
            <a:r>
              <a:rPr sz="6000" dirty="0"/>
              <a:t>Key Thought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4800" dirty="0"/>
              <a:t>Jesus died because He loves you</a:t>
            </a:r>
            <a:endParaRPr lang="en-US" sz="4800" dirty="0"/>
          </a:p>
          <a:p>
            <a:r>
              <a:rPr lang="en-US" sz="4800" dirty="0"/>
              <a:t>Move from “Why me?” to “Thank You, Lord.”</a:t>
            </a:r>
          </a:p>
          <a:p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</TotalTime>
  <Words>149</Words>
  <Application>Microsoft Office PowerPoint</Application>
  <PresentationFormat>Widescreen</PresentationFormat>
  <Paragraphs>32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Century Gothic</vt:lpstr>
      <vt:lpstr>Wingdings 3</vt:lpstr>
      <vt:lpstr>Slice</vt:lpstr>
      <vt:lpstr>Why Me?</vt:lpstr>
      <vt:lpstr>Why Me — Complaining</vt:lpstr>
      <vt:lpstr>Example: Job</vt:lpstr>
      <vt:lpstr>Application</vt:lpstr>
      <vt:lpstr>Why Me — In Awe</vt:lpstr>
      <vt:lpstr>Examples</vt:lpstr>
      <vt:lpstr>Key Thought</vt:lpstr>
      <vt:lpstr>Why Would Jesus Die for Me</vt:lpstr>
      <vt:lpstr>Key Thought</vt:lpstr>
      <vt:lpstr>Closing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Summers Baptist Church</cp:lastModifiedBy>
  <cp:revision>2</cp:revision>
  <dcterms:created xsi:type="dcterms:W3CDTF">2013-01-27T09:14:16Z</dcterms:created>
  <dcterms:modified xsi:type="dcterms:W3CDTF">2026-03-22T14:28:05Z</dcterms:modified>
  <cp:category/>
</cp:coreProperties>
</file>