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sldIdLst>
    <p:sldId id="256" r:id="rId2"/>
    <p:sldId id="267" r:id="rId3"/>
    <p:sldId id="271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6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CFE5102-5ECE-28DB-6696-B0F8F02700A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B92FA772-35A3-124C-7776-63E93349B6E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409429ED-1715-AB6B-A67A-41B22D99DC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A88F0D35-32C9-E424-C9B5-FA2F80FD94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2227A36C-AC0C-57E9-3CFD-62D72B195B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E16B5AFC-461A-7073-202D-2098FD7426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DD9F87DE-2E33-66CB-57EF-C77D61020A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306D2E75-FF01-8B8E-28C0-5F38E977F6A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7B0F4409-268C-DFD4-AE19-ED689D0F69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84 h 1906"/>
                <a:gd name="T4" fmla="*/ 5884 w 5740"/>
                <a:gd name="T5" fmla="*/ 1084 h 1906"/>
                <a:gd name="T6" fmla="*/ 588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646406E9-5DA1-0E1C-664C-C5F39878293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B63EF838-F4D5-6929-D6B0-BA870605FE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FF18F463-B463-9C13-B4F4-A293692EE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27EB0-5BC7-9C45-BE30-044712E261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57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D0E509D-96A8-3446-35B1-9F671BC498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AEA800-B078-49CF-605B-58535D059A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59BBC-640E-EE4E-AD63-02034FCF33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268825D-8A4A-C10C-2A8B-A67EEAB864E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7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DA813CB-6928-7CBC-AA3A-075EDBBD1B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FD9A772-CC51-18DC-EA61-B87433331A8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08B2A-3DFA-8647-9532-FB91FC6078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796A0E5-6DB8-0CDD-0680-379E4D14145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1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6565AEB-E97C-E738-B3F3-B34ED9186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3F64C5-C3F2-8553-4261-A53CEBB109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295E2-C354-274E-B523-C7DF8AA9DD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4F50013-3E81-AA62-3F88-E4EB98A5106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9DDC4CF-767C-F21E-99FC-56728C417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FA9995-86ED-C45E-17B8-D3848EAADD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E58C8-2E2F-4C41-AC38-D4E8C3B837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65035B5-3EF0-E2BF-88B9-AAE1C2A43FE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20C1C71-33FF-78E0-2B91-F16FC33A6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511DD57-4F70-0DAA-9475-4EFAF8C2EC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2E274-458C-3943-B74D-AC99B623BB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AFDB08C-46B4-3D9B-7884-D142FDEBB7C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3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5BA8745-2903-E176-1F4A-FFBBD0D98F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8C1DB60-3F49-55BC-2FF2-F52F1E5176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451A0-53EF-0448-BF96-E8606DC221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DB9001A2-7124-5959-2DA5-43FFCA5170B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9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97F91E-CB9E-0C4C-5501-D06F121483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133C8D-2FBC-72F5-C5D3-DE77703AEC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05ECE-AE9C-FA4D-B24D-CC91EEAAFF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D5A5CF0-2EF7-5D0C-358B-C1C670F6A44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F26F10A-3F44-2B14-E562-741DCFAD20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C9A4910-068F-185C-EB49-140B10D4E5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6A125-FB8C-274A-BFBC-151425D988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4332B57F-8D59-BB13-B0EF-8350A675904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0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3EF7295-9485-67B7-B421-28AACBD89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C73C001-6A47-02CE-38FC-69FF8CCBA1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C462-D8A4-D24F-82D0-F70B2B45AD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DF06C22-D051-5C2A-C788-E73F8170EB7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5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0579AD-5400-8AE8-E33D-612FEF2068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C7E4D04-EC6B-EAA0-4BAC-2D3823D534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968F8-B777-8940-8478-40DA3EB789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CB6201A-25E8-A70C-F4A6-2A4646ADF95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4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437E490-6F51-0AD8-05DC-D9D0B1DA78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8593BAC-1E69-511F-FA6E-96ED981980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280D097-A152-3C4C-843B-1061C3D231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7EBE2951-D671-CFD0-129E-22482BAAB2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CCDBAE5A-2E8A-E4FE-D27B-F5F39244E3B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62B0216D-9603-D329-C459-E0BD4F9ED7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28B9097C-C900-7E0F-FAD8-13DAC44658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4CC42A57-14E8-F3E8-3BC4-53DC8AED24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55FB57EB-98CB-A063-5126-3D1A26C1E4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AAF593EA-4818-EBE4-2794-42C03031C0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5D7B2D67-2F44-EBA0-DF29-FA462691A2D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1BB1F94B-46B2-46FE-26C7-049DABB3D2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84 h 1906"/>
                <a:gd name="T4" fmla="*/ 5884 w 5740"/>
                <a:gd name="T5" fmla="*/ 1084 h 1906"/>
                <a:gd name="T6" fmla="*/ 588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17132DCB-08E8-6964-4E54-3DE2229CE40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9CCDABF5-00D8-040F-322C-34E97E6882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4A58B9C8-D2E4-6BF8-DDFE-D1AD89B24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27F65F6-A48B-E2F6-A475-628F4827A3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828800"/>
            <a:ext cx="11963400" cy="40386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br>
              <a:rPr lang="en-US" sz="4400" b="0" u="sng" dirty="0"/>
            </a:br>
            <a:r>
              <a:rPr lang="en-US" sz="8800" dirty="0"/>
              <a:t>The Treasures </a:t>
            </a:r>
            <a:br>
              <a:rPr lang="en-US" sz="8800" dirty="0"/>
            </a:br>
            <a:r>
              <a:rPr lang="en-US" sz="8800" dirty="0"/>
              <a:t>Of The Snow</a:t>
            </a:r>
            <a:br>
              <a:rPr lang="en-US" sz="4400" dirty="0"/>
            </a:br>
            <a:br>
              <a:rPr lang="en-US" sz="4400" dirty="0"/>
            </a:br>
            <a:r>
              <a:rPr lang="en-US" sz="7000" dirty="0"/>
              <a:t>Job 38:22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1227E3C-F212-A829-82A8-683278A7ED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A59F9EBB-5D41-2932-E685-375D679BB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66800" y="3802063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AE448-A4CC-CECF-D646-394D57615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00"/>
            <a:ext cx="12115800" cy="6553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4400" b="1" dirty="0"/>
          </a:p>
          <a:p>
            <a:pPr>
              <a:buFont typeface="Wingdings" pitchFamily="2" charset="2"/>
              <a:buNone/>
              <a:defRPr/>
            </a:pPr>
            <a:r>
              <a:rPr lang="en-US" sz="4800" b="1" dirty="0"/>
              <a:t>2</a:t>
            </a:r>
            <a:r>
              <a:rPr lang="en-US" sz="4400" b="1" dirty="0"/>
              <a:t>  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Hast thou entered into the treasures of the snow? or hast thou seen the treasures of the hail…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43D29-7E94-2C72-90E8-02DAA74C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533400"/>
            <a:ext cx="11963400" cy="59436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8800" b="1" dirty="0"/>
              <a:t>Snow Is A Treasure…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6600" b="1" dirty="0"/>
              <a:t> </a:t>
            </a:r>
            <a:r>
              <a:rPr lang="en-US" sz="8000" b="1" dirty="0"/>
              <a:t>It’s Provider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6600" b="1" dirty="0"/>
              <a:t> </a:t>
            </a:r>
            <a:r>
              <a:rPr lang="en-US" sz="8000" b="1" dirty="0"/>
              <a:t>It’s Peculiarity  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8000" b="1" dirty="0"/>
              <a:t> It’s Purifying Power 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itchFamily="2" charset="2"/>
              <a:buNone/>
              <a:defRPr/>
            </a:pPr>
            <a:endParaRPr lang="en-US" sz="3600" dirty="0"/>
          </a:p>
          <a:p>
            <a:pPr algn="just">
              <a:buFont typeface="Wingdings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1182</TotalTime>
  <Words>58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Garamond</vt:lpstr>
      <vt:lpstr>Arial</vt:lpstr>
      <vt:lpstr>Wingdings</vt:lpstr>
      <vt:lpstr>Aptos</vt:lpstr>
      <vt:lpstr>system-ui</vt:lpstr>
      <vt:lpstr>Stream</vt:lpstr>
      <vt:lpstr>  The Treasures  Of The Snow  Job 38:22     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103</cp:revision>
  <dcterms:created xsi:type="dcterms:W3CDTF">2005-12-05T18:33:46Z</dcterms:created>
  <dcterms:modified xsi:type="dcterms:W3CDTF">2024-01-17T01:00:27Z</dcterms:modified>
</cp:coreProperties>
</file>