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8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57" r:id="rId12"/>
    <p:sldId id="260" r:id="rId13"/>
    <p:sldId id="25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3969" autoAdjust="0"/>
  </p:normalViewPr>
  <p:slideViewPr>
    <p:cSldViewPr>
      <p:cViewPr varScale="1">
        <p:scale>
          <a:sx n="64" d="100"/>
          <a:sy n="64" d="100"/>
        </p:scale>
        <p:origin x="954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4588B3-1AFB-4E27-B85D-314F5FE3EB77}" type="datetimeFigureOut">
              <a:rPr lang="en-US" smtClean="0"/>
              <a:t>8/1/2026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443044-9F61-49B3-9644-1E5240058F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560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443044-9F61-49B3-9644-1E5240058F4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466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80AE1-4A27-40FD-AD5D-62BB2F42D883}" type="datetimeFigureOut">
              <a:rPr lang="en-US" smtClean="0"/>
              <a:pPr/>
              <a:t>8/1/2026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C315-F03E-4BD4-9B57-D11CAE7D0E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264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80AE1-4A27-40FD-AD5D-62BB2F42D883}" type="datetimeFigureOut">
              <a:rPr lang="en-US" smtClean="0"/>
              <a:pPr/>
              <a:t>8/1/2026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C315-F03E-4BD4-9B57-D11CAE7D0E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036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80AE1-4A27-40FD-AD5D-62BB2F42D883}" type="datetimeFigureOut">
              <a:rPr lang="en-US" smtClean="0"/>
              <a:pPr/>
              <a:t>8/1/2026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C315-F03E-4BD4-9B57-D11CAE7D0E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772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80AE1-4A27-40FD-AD5D-62BB2F42D883}" type="datetimeFigureOut">
              <a:rPr lang="en-US" smtClean="0"/>
              <a:pPr/>
              <a:t>8/1/2026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C315-F03E-4BD4-9B57-D11CAE7D0E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651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80AE1-4A27-40FD-AD5D-62BB2F42D883}" type="datetimeFigureOut">
              <a:rPr lang="en-US" smtClean="0"/>
              <a:pPr/>
              <a:t>8/1/2026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C315-F03E-4BD4-9B57-D11CAE7D0E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517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80AE1-4A27-40FD-AD5D-62BB2F42D883}" type="datetimeFigureOut">
              <a:rPr lang="en-US" smtClean="0"/>
              <a:pPr/>
              <a:t>8/1/2026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C315-F03E-4BD4-9B57-D11CAE7D0E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355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80AE1-4A27-40FD-AD5D-62BB2F42D883}" type="datetimeFigureOut">
              <a:rPr lang="en-US" smtClean="0"/>
              <a:pPr/>
              <a:t>8/1/2026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C315-F03E-4BD4-9B57-D11CAE7D0E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749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80AE1-4A27-40FD-AD5D-62BB2F42D883}" type="datetimeFigureOut">
              <a:rPr lang="en-US" smtClean="0"/>
              <a:pPr/>
              <a:t>8/1/2026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C315-F03E-4BD4-9B57-D11CAE7D0E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154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80AE1-4A27-40FD-AD5D-62BB2F42D883}" type="datetimeFigureOut">
              <a:rPr lang="en-US" smtClean="0"/>
              <a:pPr/>
              <a:t>8/1/2026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C315-F03E-4BD4-9B57-D11CAE7D0E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638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80AE1-4A27-40FD-AD5D-62BB2F42D883}" type="datetimeFigureOut">
              <a:rPr lang="en-US" smtClean="0"/>
              <a:pPr/>
              <a:t>8/1/2026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C315-F03E-4BD4-9B57-D11CAE7D0E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819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80AE1-4A27-40FD-AD5D-62BB2F42D883}" type="datetimeFigureOut">
              <a:rPr lang="en-US" smtClean="0"/>
              <a:pPr/>
              <a:t>8/1/2026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C315-F03E-4BD4-9B57-D11CAE7D0E5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086052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80AE1-4A27-40FD-AD5D-62BB2F42D883}" type="datetimeFigureOut">
              <a:rPr lang="en-US" smtClean="0"/>
              <a:pPr/>
              <a:t>8/1/2026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C315-F03E-4BD4-9B57-D11CAE7D0E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6628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80AE1-4A27-40FD-AD5D-62BB2F42D883}" type="datetimeFigureOut">
              <a:rPr lang="en-US" smtClean="0"/>
              <a:pPr/>
              <a:t>8/1/2026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C315-F03E-4BD4-9B57-D11CAE7D0E5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838892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80AE1-4A27-40FD-AD5D-62BB2F42D883}" type="datetimeFigureOut">
              <a:rPr lang="en-US" smtClean="0"/>
              <a:pPr/>
              <a:t>8/1/2026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C315-F03E-4BD4-9B57-D11CAE7D0E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7491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80AE1-4A27-40FD-AD5D-62BB2F42D883}" type="datetimeFigureOut">
              <a:rPr lang="en-US" smtClean="0"/>
              <a:pPr/>
              <a:t>8/1/2026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C315-F03E-4BD4-9B57-D11CAE7D0E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2094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80AE1-4A27-40FD-AD5D-62BB2F42D883}" type="datetimeFigureOut">
              <a:rPr lang="en-US" smtClean="0"/>
              <a:pPr/>
              <a:t>8/1/2026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5C315-F03E-4BD4-9B57-D11CAE7D0E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536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080AE1-4A27-40FD-AD5D-62BB2F42D883}" type="datetimeFigureOut">
              <a:rPr lang="en-US" smtClean="0"/>
              <a:pPr/>
              <a:t>8/1/2026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4D5C315-F03E-4BD4-9B57-D11CAE7D0E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1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33401"/>
            <a:ext cx="12192000" cy="3067050"/>
          </a:xfrm>
        </p:spPr>
        <p:txBody>
          <a:bodyPr>
            <a:noAutofit/>
          </a:bodyPr>
          <a:lstStyle/>
          <a:p>
            <a:r>
              <a:rPr lang="en-US" sz="8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Growing Old </a:t>
            </a:r>
            <a:br>
              <a:rPr lang="en-US" sz="8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</a:br>
            <a:r>
              <a:rPr lang="en-US" sz="8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Without Growing Cold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886200"/>
            <a:ext cx="12192000" cy="2057400"/>
          </a:xfrm>
        </p:spPr>
        <p:txBody>
          <a:bodyPr>
            <a:normAutofit/>
          </a:bodyPr>
          <a:lstStyle/>
          <a:p>
            <a:r>
              <a:rPr lang="en-US" sz="8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Isaiah 39:1-8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Isaiah 39:1-8    </a:t>
            </a:r>
            <a:r>
              <a:rPr lang="en-US" sz="7000" b="1" i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At that time </a:t>
            </a:r>
            <a:r>
              <a:rPr lang="en-US" sz="7000" b="1" i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Merodachbaladan</a:t>
            </a:r>
            <a:r>
              <a:rPr lang="en-US" sz="7000" b="1" i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, the son of Baladan, king of Babylon, sent letters and a present to Hezekiah: for he had heard that he had been sick, and was recovered.</a:t>
            </a:r>
            <a:endParaRPr lang="en-US" sz="7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7B4ED1-0872-7AD5-5A0A-F452D52B8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9727EF-B480-415D-94BD-80A3F260B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7200" b="1" i="0" baseline="30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2 </a:t>
            </a:r>
            <a:r>
              <a:rPr lang="en-US" sz="7700" b="1" i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And Hezekiah was glad of them, and shewed them the house of his precious things, the silver, and the gold, and the spices, and the precious ointment,</a:t>
            </a:r>
            <a:endParaRPr lang="en-US" sz="6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53406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92969-5FEA-722A-4AFC-7793A5A74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B78220-A420-62BC-2F5B-7DE873D020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7200" b="1" i="0" baseline="30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2 </a:t>
            </a:r>
            <a:r>
              <a:rPr lang="en-US" sz="6900" b="1" i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and all the house of his </a:t>
            </a:r>
            <a:r>
              <a:rPr lang="en-US" sz="6900" b="1" i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armour</a:t>
            </a:r>
            <a:r>
              <a:rPr lang="en-US" sz="6900" b="1" i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, and all that was found in his treasures: there was nothing in his house, nor in all his dominion, that Hezekiah shewed them not</a:t>
            </a:r>
            <a:r>
              <a:rPr lang="en-US" sz="7200" b="0" i="0" dirty="0">
                <a:solidFill>
                  <a:srgbClr val="000000"/>
                </a:solidFill>
                <a:effectLst/>
                <a:latin typeface="system-ui"/>
              </a:rPr>
              <a:t>.</a:t>
            </a:r>
            <a:endParaRPr lang="en-US" sz="6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93821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9D0880-2A90-C234-3F78-2D63D4635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FAA42E-2C7A-D736-CF6A-86E3B9533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7200" b="1" baseline="30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3</a:t>
            </a:r>
            <a:r>
              <a:rPr lang="en-US" sz="7200" b="1" i="0" baseline="30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 </a:t>
            </a:r>
            <a:r>
              <a:rPr lang="en-US" sz="7200" b="0" i="0" dirty="0">
                <a:solidFill>
                  <a:srgbClr val="000000"/>
                </a:solidFill>
                <a:effectLst/>
                <a:latin typeface="system-ui"/>
              </a:rPr>
              <a:t> </a:t>
            </a:r>
            <a:r>
              <a:rPr lang="en-US" sz="8100" b="1" i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Then came Isaiah the prophet unto king Hezekiah, and said unto him, What said these men? and from whence came they unto thee? And Hezekiah said, They are come from a far country unto me, even from Babylon</a:t>
            </a:r>
            <a:r>
              <a:rPr lang="en-US" sz="8100" b="0" i="0" dirty="0">
                <a:solidFill>
                  <a:srgbClr val="000000"/>
                </a:solidFill>
                <a:effectLst/>
                <a:latin typeface="system-ui"/>
              </a:rPr>
              <a:t>.</a:t>
            </a:r>
            <a:endParaRPr lang="en-US" sz="8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17856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F507EB-3EEE-5026-6B98-E35946258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3BB7CB-F388-BEE0-5822-6660E12D79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7200" b="1" baseline="30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4</a:t>
            </a:r>
            <a:r>
              <a:rPr lang="en-US" sz="7200" b="1" i="0" baseline="30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 </a:t>
            </a:r>
            <a:r>
              <a:rPr lang="en-US" sz="7200" b="0" i="0" dirty="0">
                <a:solidFill>
                  <a:srgbClr val="000000"/>
                </a:solidFill>
                <a:effectLst/>
                <a:latin typeface="system-ui"/>
              </a:rPr>
              <a:t> </a:t>
            </a:r>
            <a:r>
              <a:rPr lang="en-US" sz="8800" b="1" i="0" baseline="30000" dirty="0">
                <a:solidFill>
                  <a:srgbClr val="000000"/>
                </a:solidFill>
                <a:effectLst/>
                <a:latin typeface="system-ui"/>
              </a:rPr>
              <a:t> </a:t>
            </a:r>
            <a:r>
              <a:rPr lang="en-US" sz="7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Then said he, What have they seen in thine house? And Hezekiah answered, All that is in mine house have they seen: there is nothing among my treasures that I have not shewed them.</a:t>
            </a:r>
            <a:endParaRPr lang="en-US" sz="7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07683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9DB8A6-F4B3-CA1E-347C-D0ED3EF367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EEEDF8-9F32-98B6-D0A3-1C2A4A1159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indent="0" algn="l">
              <a:buNone/>
            </a:pPr>
            <a:r>
              <a:rPr lang="en-US" sz="7200" b="1" baseline="30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5</a:t>
            </a:r>
            <a:r>
              <a:rPr lang="en-US" sz="7200" b="1" i="0" baseline="30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 </a:t>
            </a:r>
            <a:r>
              <a:rPr lang="en-US" sz="7200" b="0" i="0" dirty="0">
                <a:solidFill>
                  <a:srgbClr val="000000"/>
                </a:solidFill>
                <a:effectLst/>
                <a:latin typeface="system-ui"/>
              </a:rPr>
              <a:t> </a:t>
            </a:r>
            <a:r>
              <a:rPr lang="en-US" sz="6800" b="1" i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Then said Isaiah to Hezekiah, Hear the word of the </a:t>
            </a:r>
            <a:r>
              <a:rPr lang="en-US" sz="6800" b="1" i="0" cap="small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Lord</a:t>
            </a:r>
            <a:r>
              <a:rPr lang="en-US" sz="6800" b="1" i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 of hosts: </a:t>
            </a:r>
            <a:endParaRPr lang="en-US" sz="6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02445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99810-3D1B-25E1-F9E3-5EC6B0FB9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80B25D-8800-D424-9730-A34B8B1111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 fontScale="92500"/>
          </a:bodyPr>
          <a:lstStyle/>
          <a:p>
            <a:pPr indent="0" algn="l">
              <a:buNone/>
            </a:pPr>
            <a:r>
              <a:rPr lang="en-US" sz="7200" b="1" i="0" baseline="30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6 </a:t>
            </a:r>
            <a:r>
              <a:rPr lang="en-US" sz="7200" b="0" i="0" dirty="0">
                <a:solidFill>
                  <a:srgbClr val="000000"/>
                </a:solidFill>
                <a:effectLst/>
                <a:latin typeface="system-ui"/>
              </a:rPr>
              <a:t> </a:t>
            </a:r>
            <a:r>
              <a:rPr lang="en-US" sz="7500" b="1" i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Behold, the days come, that all that is in thine house, and that which thy fathers have laid up in store until this day, shall be carried to Babylon: nothing shall be left, saith the </a:t>
            </a:r>
            <a:r>
              <a:rPr lang="en-US" sz="7500" b="1" i="0" cap="small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Lord.</a:t>
            </a:r>
            <a:endParaRPr lang="en-US" sz="7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94892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B8951-4F97-F898-27F9-15A744E27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AD90C-CB1F-5E29-D1D3-9B72330DC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indent="0" algn="l">
              <a:buNone/>
            </a:pPr>
            <a:r>
              <a:rPr lang="en-US" sz="7200" b="1" baseline="30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7</a:t>
            </a:r>
            <a:r>
              <a:rPr lang="en-US" sz="7200" b="1" i="0" baseline="30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 </a:t>
            </a:r>
            <a:r>
              <a:rPr lang="en-US" sz="7200" b="0" i="0" dirty="0">
                <a:solidFill>
                  <a:srgbClr val="000000"/>
                </a:solidFill>
                <a:effectLst/>
                <a:latin typeface="system-ui"/>
              </a:rPr>
              <a:t> </a:t>
            </a:r>
            <a:r>
              <a:rPr lang="en-US" sz="6900" b="1" i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And of thy sons that shall issue from thee, which thou shalt beget, shall they take away; and they shall be eunuchs in the palace of the king of Babylon</a:t>
            </a:r>
            <a:r>
              <a:rPr lang="en-US" sz="6900" b="1" i="0" cap="small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.</a:t>
            </a:r>
            <a:endParaRPr lang="en-US" sz="6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308253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00E72E-E7F5-3C1D-C083-33581D655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AC1EF5-C184-D30E-E94C-5A0EB75898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 indent="0" algn="l">
              <a:buNone/>
            </a:pPr>
            <a:r>
              <a:rPr lang="en-US" sz="7200" b="1" i="0" baseline="30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8 </a:t>
            </a:r>
            <a:r>
              <a:rPr lang="en-US" sz="7200" b="0" i="0" dirty="0">
                <a:solidFill>
                  <a:srgbClr val="000000"/>
                </a:solidFill>
                <a:effectLst/>
                <a:latin typeface="system-ui"/>
              </a:rPr>
              <a:t> </a:t>
            </a:r>
            <a:r>
              <a:rPr lang="en-US" sz="6900" b="1" i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Then said Hezekiah to Isaiah, Good is the word of the </a:t>
            </a:r>
            <a:r>
              <a:rPr lang="en-US" sz="6900" b="1" i="0" cap="small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Lord</a:t>
            </a:r>
            <a:r>
              <a:rPr lang="en-US" sz="6900" b="1" i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stem-ui"/>
              </a:rPr>
              <a:t> which thou hast spoken. He said moreover, For there shall be peace and truth in my days.</a:t>
            </a:r>
            <a:endParaRPr lang="en-US" sz="6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018800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04800"/>
            <a:ext cx="12192000" cy="6553199"/>
          </a:xfrm>
        </p:spPr>
        <p:txBody>
          <a:bodyPr>
            <a:noAutofit/>
          </a:bodyPr>
          <a:lstStyle/>
          <a:p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Good King</a:t>
            </a:r>
          </a:p>
          <a:p>
            <a:pPr marL="0" indent="0">
              <a:buNone/>
            </a:pP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</a:endParaRPr>
          </a:p>
          <a:p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Bad News</a:t>
            </a:r>
          </a:p>
          <a:p>
            <a:pPr marL="0" indent="0">
              <a:buNone/>
            </a:pP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</a:endParaRPr>
          </a:p>
          <a:p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Good News</a:t>
            </a:r>
          </a:p>
          <a:p>
            <a:pPr marL="0" indent="0">
              <a:buNone/>
            </a:pP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</a:endParaRPr>
          </a:p>
          <a:p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Bad End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7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Some Warnings To Heed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7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Be Careful What You Pray For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7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Don’t Let Your Guard Down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7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Remember that You’re Not    		 Finished Yet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7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Our Legacy is Important</a:t>
            </a:r>
          </a:p>
        </p:txBody>
      </p:sp>
    </p:spTree>
    <p:extLst>
      <p:ext uri="{BB962C8B-B14F-4D97-AF65-F5344CB8AC3E}">
        <p14:creationId xmlns:p14="http://schemas.microsoft.com/office/powerpoint/2010/main" val="29879760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7200" b="1" dirty="0">
                <a:latin typeface="Franklin Gothic Medium" panose="020B0603020102020204" pitchFamily="34" charset="0"/>
              </a:rPr>
              <a:t> We Have To Empower The 				Next Generation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7200" b="1" dirty="0">
                <a:latin typeface="Franklin Gothic Medium" panose="020B0603020102020204" pitchFamily="34" charset="0"/>
              </a:rPr>
              <a:t> Let’s Pledge to Leave It 					  Better Than We Found It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95</TotalTime>
  <Words>402</Words>
  <Application>Microsoft Office PowerPoint</Application>
  <PresentationFormat>Widescreen</PresentationFormat>
  <Paragraphs>26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Aptos</vt:lpstr>
      <vt:lpstr>Arial</vt:lpstr>
      <vt:lpstr>Franklin Gothic Medium</vt:lpstr>
      <vt:lpstr>system-ui</vt:lpstr>
      <vt:lpstr>Trebuchet MS</vt:lpstr>
      <vt:lpstr>Wingdings</vt:lpstr>
      <vt:lpstr>Wingdings 3</vt:lpstr>
      <vt:lpstr>Facet</vt:lpstr>
      <vt:lpstr>Growing Old  Without Growing Cold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Finish Strong</dc:title>
  <dc:creator>Paul Young</dc:creator>
  <cp:lastModifiedBy>Summers Baptist Church</cp:lastModifiedBy>
  <cp:revision>40</cp:revision>
  <dcterms:created xsi:type="dcterms:W3CDTF">2009-05-10T02:34:07Z</dcterms:created>
  <dcterms:modified xsi:type="dcterms:W3CDTF">2026-08-01T13:20:18Z</dcterms:modified>
</cp:coreProperties>
</file>