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71" r:id="rId5"/>
    <p:sldId id="303" r:id="rId6"/>
    <p:sldId id="259" r:id="rId7"/>
    <p:sldId id="260" r:id="rId8"/>
    <p:sldId id="301" r:id="rId9"/>
    <p:sldId id="308" r:id="rId10"/>
    <p:sldId id="309" r:id="rId11"/>
    <p:sldId id="300" r:id="rId12"/>
    <p:sldId id="295" r:id="rId13"/>
    <p:sldId id="272" r:id="rId14"/>
    <p:sldId id="268" r:id="rId15"/>
    <p:sldId id="289" r:id="rId16"/>
  </p:sldIdLst>
  <p:sldSz cx="12192000" cy="6858000"/>
  <p:notesSz cx="7010400" cy="9296400"/>
  <p:defaultTextStyle>
    <a:defPPr>
      <a:defRPr lang="en-US"/>
    </a:defPPr>
    <a:lvl1pPr marL="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37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74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1201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4934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68666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8240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961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098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2FF29-BA3F-44C0-B75B-0DC454B938B1}" v="2" dt="2026-04-12T15:02:09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9"/>
    <p:restoredTop sz="94810"/>
  </p:normalViewPr>
  <p:slideViewPr>
    <p:cSldViewPr snapToGrid="0" snapToObjects="1">
      <p:cViewPr varScale="1">
        <p:scale>
          <a:sx n="93" d="100"/>
          <a:sy n="93" d="100"/>
        </p:scale>
        <p:origin x="672" y="306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s Baptist Church" userId="c7267abe811c1ba1" providerId="LiveId" clId="{0745378F-891A-436D-8619-5BCA7089CEF0}"/>
    <pc:docChg chg="custSel addSld modSld">
      <pc:chgData name="Summers Baptist Church" userId="c7267abe811c1ba1" providerId="LiveId" clId="{0745378F-891A-436D-8619-5BCA7089CEF0}" dt="2026-04-12T15:07:03.385" v="204" actId="1076"/>
      <pc:docMkLst>
        <pc:docMk/>
      </pc:docMkLst>
      <pc:sldChg chg="addSp delSp modSp new mod setBg">
        <pc:chgData name="Summers Baptist Church" userId="c7267abe811c1ba1" providerId="LiveId" clId="{0745378F-891A-436D-8619-5BCA7089CEF0}" dt="2026-04-12T15:07:03.385" v="204" actId="1076"/>
        <pc:sldMkLst>
          <pc:docMk/>
          <pc:sldMk cId="1900856712" sldId="309"/>
        </pc:sldMkLst>
        <pc:spChg chg="mod">
          <ac:chgData name="Summers Baptist Church" userId="c7267abe811c1ba1" providerId="LiveId" clId="{0745378F-891A-436D-8619-5BCA7089CEF0}" dt="2026-04-12T15:02:43.689" v="200" actId="26606"/>
          <ac:spMkLst>
            <pc:docMk/>
            <pc:sldMk cId="1900856712" sldId="309"/>
            <ac:spMk id="2" creationId="{43C56122-642C-BA6D-FD45-78C38A1A161D}"/>
          </ac:spMkLst>
        </pc:spChg>
        <pc:spChg chg="mod">
          <ac:chgData name="Summers Baptist Church" userId="c7267abe811c1ba1" providerId="LiveId" clId="{0745378F-891A-436D-8619-5BCA7089CEF0}" dt="2026-04-12T15:02:43.689" v="200" actId="26606"/>
          <ac:spMkLst>
            <pc:docMk/>
            <pc:sldMk cId="1900856712" sldId="309"/>
            <ac:spMk id="3" creationId="{4CC60382-9E15-2D2A-A8FD-725FB17A0FFA}"/>
          </ac:spMkLst>
        </pc:spChg>
        <pc:spChg chg="del mod">
          <ac:chgData name="Summers Baptist Church" userId="c7267abe811c1ba1" providerId="LiveId" clId="{0745378F-891A-436D-8619-5BCA7089CEF0}" dt="2026-04-12T15:02:33.977" v="199" actId="931"/>
          <ac:spMkLst>
            <pc:docMk/>
            <pc:sldMk cId="1900856712" sldId="309"/>
            <ac:spMk id="4" creationId="{9D79FDD5-5879-4FD7-25DF-4F6224900195}"/>
          </ac:spMkLst>
        </pc:spChg>
        <pc:spChg chg="add">
          <ac:chgData name="Summers Baptist Church" userId="c7267abe811c1ba1" providerId="LiveId" clId="{0745378F-891A-436D-8619-5BCA7089CEF0}" dt="2026-04-12T15:02:43.689" v="200" actId="26606"/>
          <ac:spMkLst>
            <pc:docMk/>
            <pc:sldMk cId="1900856712" sldId="309"/>
            <ac:spMk id="13" creationId="{F13C74B1-5B17-4795-BED0-7140497B445A}"/>
          </ac:spMkLst>
        </pc:spChg>
        <pc:spChg chg="add">
          <ac:chgData name="Summers Baptist Church" userId="c7267abe811c1ba1" providerId="LiveId" clId="{0745378F-891A-436D-8619-5BCA7089CEF0}" dt="2026-04-12T15:02:43.689" v="200" actId="26606"/>
          <ac:spMkLst>
            <pc:docMk/>
            <pc:sldMk cId="1900856712" sldId="309"/>
            <ac:spMk id="15" creationId="{D4974D33-8DC5-464E-8C6D-BE58F0669C17}"/>
          </ac:spMkLst>
        </pc:spChg>
        <pc:picChg chg="add mod ord">
          <ac:chgData name="Summers Baptist Church" userId="c7267abe811c1ba1" providerId="LiveId" clId="{0745378F-891A-436D-8619-5BCA7089CEF0}" dt="2026-04-12T15:02:43.689" v="200" actId="26606"/>
          <ac:picMkLst>
            <pc:docMk/>
            <pc:sldMk cId="1900856712" sldId="309"/>
            <ac:picMk id="8" creationId="{9C22AF8A-169E-1D4A-B982-3DF47D512610}"/>
          </ac:picMkLst>
        </pc:picChg>
        <pc:picChg chg="add mod">
          <ac:chgData name="Summers Baptist Church" userId="c7267abe811c1ba1" providerId="LiveId" clId="{0745378F-891A-436D-8619-5BCA7089CEF0}" dt="2026-04-12T15:07:03.385" v="204" actId="1076"/>
          <ac:picMkLst>
            <pc:docMk/>
            <pc:sldMk cId="1900856712" sldId="309"/>
            <ac:picMk id="10" creationId="{3E973691-E148-FE1B-29FE-B31B023D0C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209C6-B6AE-E34F-9E98-2DBCD55F2A51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23949C-7A0E-6F47-95E0-2BCF5AC66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949C-7A0E-6F47-95E0-2BCF5AC664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8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0" y="274662"/>
            <a:ext cx="2743201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0" y="274662"/>
            <a:ext cx="8026401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0"/>
            <a:ext cx="10363200" cy="1362075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8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103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6205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309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412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51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61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72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823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5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5"/>
            <a:ext cx="5386917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6"/>
            <a:ext cx="5389032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85"/>
            <a:ext cx="5389032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8"/>
            <a:ext cx="4011084" cy="116205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73"/>
            <a:ext cx="6815665" cy="5853115"/>
          </a:xfrm>
        </p:spPr>
        <p:txBody>
          <a:bodyPr/>
          <a:lstStyle>
            <a:lvl1pPr>
              <a:defRPr sz="210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00"/>
            </a:lvl1pPr>
            <a:lvl2pPr marL="310300" indent="0">
              <a:buNone/>
              <a:defRPr sz="1875"/>
            </a:lvl2pPr>
            <a:lvl3pPr marL="620599" indent="0">
              <a:buNone/>
              <a:defRPr sz="1575"/>
            </a:lvl3pPr>
            <a:lvl4pPr marL="930901" indent="0">
              <a:buNone/>
              <a:defRPr sz="1425"/>
            </a:lvl4pPr>
            <a:lvl5pPr marL="1241201" indent="0">
              <a:buNone/>
              <a:defRPr sz="1425"/>
            </a:lvl5pPr>
            <a:lvl6pPr marL="1551500" indent="0">
              <a:buNone/>
              <a:defRPr sz="1425"/>
            </a:lvl6pPr>
            <a:lvl7pPr marL="1861800" indent="0">
              <a:buNone/>
              <a:defRPr sz="1425"/>
            </a:lvl7pPr>
            <a:lvl8pPr marL="2172100" indent="0">
              <a:buNone/>
              <a:defRPr sz="1425"/>
            </a:lvl8pPr>
            <a:lvl9pPr marL="2482399" indent="0">
              <a:buNone/>
              <a:defRPr sz="14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1143000"/>
          </a:xfrm>
          <a:prstGeom prst="rect">
            <a:avLst/>
          </a:prstGeom>
        </p:spPr>
        <p:txBody>
          <a:bodyPr vert="horz" lIns="82747" tIns="41374" rIns="82747" bIns="4137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5"/>
          </a:xfrm>
          <a:prstGeom prst="rect">
            <a:avLst/>
          </a:prstGeom>
        </p:spPr>
        <p:txBody>
          <a:bodyPr vert="horz" lIns="82747" tIns="41374" rIns="82747" bIns="41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27D-5753-4F0C-9649-E640A9FD6C31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3"/>
            <a:ext cx="3860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xStyles>
    <p:titleStyle>
      <a:lvl1pPr algn="ctr" defTabSz="620599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25" indent="-232725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9" indent="-193939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75751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860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963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066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9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272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6375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03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205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309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412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5515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8618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1721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4823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3905251"/>
            <a:ext cx="3175000" cy="2675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Paul W. Young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Youth 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Joel P. Young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7300" y="3905251"/>
            <a:ext cx="7378700" cy="2774949"/>
          </a:xfrm>
          <a:prstGeom prst="rect">
            <a:avLst/>
          </a:prstGeom>
          <a:noFill/>
        </p:spPr>
        <p:txBody>
          <a:bodyPr wrap="square" lIns="62060" tIns="31031" rIns="62060" bIns="31031" rtlCol="0">
            <a:spAutoFit/>
          </a:bodyPr>
          <a:lstStyle/>
          <a:p>
            <a:r>
              <a:rPr lang="en-US" sz="3525" dirty="0">
                <a:latin typeface="Arial Black" panose="020B0A04020102020204" pitchFamily="34" charset="0"/>
              </a:rPr>
              <a:t>“…to Him be the glory in the church and in Christ Jesus to all generations forever and ever. Amen.” </a:t>
            </a:r>
          </a:p>
          <a:p>
            <a:r>
              <a:rPr lang="en-US" sz="3525" dirty="0">
                <a:latin typeface="Arial Black" panose="020B0A04020102020204" pitchFamily="34" charset="0"/>
              </a:rPr>
              <a:t>~ Ephesians 3:21 ~</a:t>
            </a:r>
          </a:p>
        </p:txBody>
      </p:sp>
      <p:pic>
        <p:nvPicPr>
          <p:cNvPr id="3" name="Picture 2" descr="A red background with white text">
            <a:extLst>
              <a:ext uri="{FF2B5EF4-FFF2-40B4-BE49-F238E27FC236}">
                <a16:creationId xmlns:a16="http://schemas.microsoft.com/office/drawing/2014/main" id="{1691B284-2002-97BF-1BA9-292401A5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0"/>
            <a:ext cx="8924925" cy="36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56122-642C-BA6D-FD45-78C38A1A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400"/>
              <a:t>Church Camp</a:t>
            </a:r>
            <a:br>
              <a:rPr lang="en-US" sz="3400"/>
            </a:br>
            <a:r>
              <a:rPr lang="en-US" sz="3400"/>
              <a:t>June 8 – 12 – Grand Lake Baptist Assembly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0382-9E15-2D2A-A8FD-725FB17A0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</a:pPr>
            <a:r>
              <a:rPr lang="en-US" sz="2200" dirty="0"/>
              <a:t>Camp Evangelist – Bro Stuart Estes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200" dirty="0"/>
              <a:t>Cost - $175.00 per camper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200" dirty="0"/>
              <a:t>T-Shirt Cost - $15.00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2200" dirty="0"/>
              <a:t>Sign up today!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22AF8A-169E-1D4A-B982-3DF47D5126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973691-E148-FE1B-29FE-B31B023D0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4" y="4638860"/>
            <a:ext cx="2758791" cy="21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76DF-BEBA-432E-AC1D-AB5AEE8B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Sunday Small Group Bible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270D-E712-4614-AB31-C6051755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3239" y="2386444"/>
            <a:ext cx="7669169" cy="37514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 dirty="0"/>
              <a:t>Grief Support – 2</a:t>
            </a:r>
            <a:r>
              <a:rPr lang="en-US" sz="4400" baseline="30000" dirty="0"/>
              <a:t>nd</a:t>
            </a:r>
            <a:r>
              <a:rPr lang="en-US" sz="4400" dirty="0"/>
              <a:t> Sunday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7C994-4E1A-42BB-A609-6F83D6B0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86444"/>
            <a:ext cx="3039015" cy="2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200FC-A9FC-4F84-BA7B-F6E81676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0"/>
            <a:ext cx="6540708" cy="489921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389455"/>
            <a:ext cx="4561995" cy="4899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Meal at 5:30 ($1.00 per person or $5.00 for the family)</a:t>
            </a: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AWANA Clubs 6:15-7:30</a:t>
            </a:r>
          </a:p>
        </p:txBody>
      </p:sp>
    </p:spTree>
    <p:extLst>
      <p:ext uri="{BB962C8B-B14F-4D97-AF65-F5344CB8AC3E}">
        <p14:creationId xmlns:p14="http://schemas.microsoft.com/office/powerpoint/2010/main" val="11953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63" y="645108"/>
            <a:ext cx="6250769" cy="5406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028" y="1952251"/>
            <a:ext cx="3363974" cy="29534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Join us for Youth Group each Wednesday at 6:30pm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669810"/>
            <a:ext cx="3835488" cy="15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69810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Join us for Wednesday evening adult Bible study at 6:30pm (in person or Facebook Live)</a:t>
            </a:r>
          </a:p>
        </p:txBody>
      </p:sp>
    </p:spTree>
    <p:extLst>
      <p:ext uri="{BB962C8B-B14F-4D97-AF65-F5344CB8AC3E}">
        <p14:creationId xmlns:p14="http://schemas.microsoft.com/office/powerpoint/2010/main" val="50246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2E921DFF-3001-46B5-95D2-66CA060F4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4875" cy="680290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138">
            <a:extLst>
              <a:ext uri="{FF2B5EF4-FFF2-40B4-BE49-F238E27FC236}">
                <a16:creationId xmlns:a16="http://schemas.microsoft.com/office/drawing/2014/main" id="{4EA93698-222B-47A7-8E9B-667FAC990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179" y="748906"/>
            <a:ext cx="6423644" cy="295759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TheMaster’sBuilders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are on Facebook!!!</a:t>
            </a:r>
          </a:p>
        </p:txBody>
      </p:sp>
      <p:sp>
        <p:nvSpPr>
          <p:cNvPr id="1032" name="Rectangle 140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90075-DBDC-461D-AE04-64E2B67B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01" y="4242846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dft4-1.xx.fbcdn.net/v/t1.0-1/c0.47.200.200/p200x200/11129146_803150933073114_3292074313274405113_n.jpg?oh=b38f724b1ad765d7cba95fa2d8b39ba0&amp;oe=59AC7A94">
            <a:extLst>
              <a:ext uri="{FF2B5EF4-FFF2-40B4-BE49-F238E27FC236}">
                <a16:creationId xmlns:a16="http://schemas.microsoft.com/office/drawing/2014/main" id="{6DCD8B9E-7565-480F-A6E6-E627DF5D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55" y="4239061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Image result for wooden decorative cross"/>
          <p:cNvSpPr>
            <a:spLocks noChangeAspect="1" noChangeArrowheads="1"/>
          </p:cNvSpPr>
          <p:nvPr/>
        </p:nvSpPr>
        <p:spPr bwMode="auto">
          <a:xfrm>
            <a:off x="2783681" y="748906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</p:spTree>
    <p:extLst>
      <p:ext uri="{BB962C8B-B14F-4D97-AF65-F5344CB8AC3E}">
        <p14:creationId xmlns:p14="http://schemas.microsoft.com/office/powerpoint/2010/main" val="18289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68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r="-1" b="111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4" y="4792936"/>
            <a:ext cx="7064121" cy="152239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Therefore, confess your sins to one another, and pray for one another so that you may be healed. The effective prayer of a righteous man can accomplish much. ~ James 5:16</a:t>
            </a:r>
          </a:p>
        </p:txBody>
      </p:sp>
    </p:spTree>
    <p:extLst>
      <p:ext uri="{BB962C8B-B14F-4D97-AF65-F5344CB8AC3E}">
        <p14:creationId xmlns:p14="http://schemas.microsoft.com/office/powerpoint/2010/main" val="6924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1"/>
            <a:ext cx="10972800" cy="33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Summers Missionary Baptist Church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@</a:t>
            </a:r>
            <a:r>
              <a:rPr lang="en-US" sz="4000" dirty="0" err="1">
                <a:latin typeface="Arial Black" panose="020B0A04020102020204" pitchFamily="34" charset="0"/>
              </a:rPr>
              <a:t>SummersBaptist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www.summersbaptistchurch.org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2895601"/>
            <a:ext cx="742950" cy="7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657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10007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63" y="1536290"/>
            <a:ext cx="5127029" cy="3785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Our Weekly Sermon Slides, Welcome Slides, and Bulletins are now available on our website.</a:t>
            </a:r>
          </a:p>
        </p:txBody>
      </p:sp>
      <p:pic>
        <p:nvPicPr>
          <p:cNvPr id="1026" name="Picture 2" descr="http://www.drycreekbaptist.org/wp-content/uploads/2014/04/missed.jpg"/>
          <p:cNvPicPr>
            <a:picLocks noChangeAspect="1" noChangeArrowheads="1"/>
          </p:cNvPicPr>
          <p:nvPr/>
        </p:nvPicPr>
        <p:blipFill rotWithShape="1">
          <a:blip r:embed="rId2" cstate="print"/>
          <a:srcRect l="1776" r="309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1412" y="769066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now have a church app…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Download “</a:t>
            </a:r>
            <a:r>
              <a:rPr lang="en-US" sz="4000" dirty="0" err="1"/>
              <a:t>Churchflare</a:t>
            </a:r>
            <a:r>
              <a:rPr lang="en-US" sz="4000" dirty="0"/>
              <a:t>” and search for Summers Baptist Church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B15DD5C-38E4-4426-8072-53E8F0DF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107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 picture containing clipar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3" r="1" b="7704"/>
          <a:stretch>
            <a:fillRect/>
          </a:stretch>
        </p:blipFill>
        <p:spPr bwMode="auto">
          <a:xfrm>
            <a:off x="626590" y="317578"/>
            <a:ext cx="10851111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90" y="4018143"/>
            <a:ext cx="10952385" cy="2129599"/>
          </a:xfrm>
          <a:noFill/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Today – Garland &amp; Gentry Spinks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Apr 19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Maegan Bailey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Apr 26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Brendan &amp; Emilianne Cox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May 3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rd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Cody &amp; Cheyenne Holiday</a:t>
            </a:r>
          </a:p>
        </p:txBody>
      </p:sp>
    </p:spTree>
    <p:extLst>
      <p:ext uri="{BB962C8B-B14F-4D97-AF65-F5344CB8AC3E}">
        <p14:creationId xmlns:p14="http://schemas.microsoft.com/office/powerpoint/2010/main" val="2493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4" y="2019004"/>
            <a:ext cx="6211716" cy="281999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  <a:cs typeface="Andalus" panose="02020603050405020304" pitchFamily="18" charset="-78"/>
              </a:rPr>
              <a:t>We need help in our Nursery ministry! Please see Bro Joel.</a:t>
            </a:r>
          </a:p>
        </p:txBody>
      </p:sp>
      <p:pic>
        <p:nvPicPr>
          <p:cNvPr id="2050" name="Picture 2" descr="A drawing of a cartoon character&#10;&#10;Description automatically generat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2163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D086-3CDA-1B40-B0A8-96DA6839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Youth Fellowship</a:t>
            </a:r>
            <a:br>
              <a:rPr lang="en-US" sz="5400" dirty="0"/>
            </a:br>
            <a:r>
              <a:rPr lang="en-US" sz="5400" dirty="0"/>
              <a:t>Saturday, April 18</a:t>
            </a:r>
            <a:r>
              <a:rPr lang="en-US" sz="5400" baseline="30000" dirty="0"/>
              <a:t>th</a:t>
            </a:r>
            <a:r>
              <a:rPr lang="en-US" sz="5400" dirty="0"/>
              <a:t> at 7:00pm</a:t>
            </a:r>
          </a:p>
        </p:txBody>
      </p:sp>
      <p:pic>
        <p:nvPicPr>
          <p:cNvPr id="10" name="Content Placeholder 9" descr="A picture containing text, grass, outdoor, tree&#10;&#10;Description automatically generated">
            <a:extLst>
              <a:ext uri="{FF2B5EF4-FFF2-40B4-BE49-F238E27FC236}">
                <a16:creationId xmlns:a16="http://schemas.microsoft.com/office/drawing/2014/main" id="{103E2E04-D7E5-2841-93D8-0EFDCE7E47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66" y="2192588"/>
            <a:ext cx="7330068" cy="4123163"/>
          </a:xfrm>
        </p:spPr>
      </p:pic>
    </p:spTree>
    <p:extLst>
      <p:ext uri="{BB962C8B-B14F-4D97-AF65-F5344CB8AC3E}">
        <p14:creationId xmlns:p14="http://schemas.microsoft.com/office/powerpoint/2010/main" val="10270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CC21-03B0-764F-9C61-C9FEC9D6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Annual Youth Fundraiser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D8896-4E63-F140-A887-D8C80DB301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Sunday, April 26</a:t>
            </a:r>
            <a:r>
              <a:rPr lang="en-US" sz="5400" baseline="30000" dirty="0"/>
              <a:t>th</a:t>
            </a:r>
            <a:endParaRPr lang="en-US" sz="5400" dirty="0"/>
          </a:p>
          <a:p>
            <a:r>
              <a:rPr lang="en-US" sz="5400" dirty="0"/>
              <a:t>Bring a smile and your checkbook</a:t>
            </a:r>
          </a:p>
        </p:txBody>
      </p:sp>
      <p:pic>
        <p:nvPicPr>
          <p:cNvPr id="1026" name="Picture 2" descr="Dessert Auction - First Baptist Church Inverness Florida">
            <a:extLst>
              <a:ext uri="{FF2B5EF4-FFF2-40B4-BE49-F238E27FC236}">
                <a16:creationId xmlns:a16="http://schemas.microsoft.com/office/drawing/2014/main" id="{FCB08662-BB9D-804B-A442-95ABF5728C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80481"/>
            <a:ext cx="45720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272</Words>
  <Application>Microsoft Office PowerPoint</Application>
  <PresentationFormat>Widescreen</PresentationFormat>
  <Paragraphs>38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Youth Fellowship Saturday, April 18th at 7:00pm</vt:lpstr>
      <vt:lpstr>Annual Youth Fundraiser</vt:lpstr>
      <vt:lpstr>Church Camp June 8 – 12 – Grand Lake Baptist Assembly</vt:lpstr>
      <vt:lpstr>Sunday Small Group Bible Studies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 Baptist Church</dc:creator>
  <cp:lastModifiedBy>Summers Baptist Church</cp:lastModifiedBy>
  <cp:revision>238</cp:revision>
  <dcterms:created xsi:type="dcterms:W3CDTF">2020-10-11T01:34:48Z</dcterms:created>
  <dcterms:modified xsi:type="dcterms:W3CDTF">2026-04-12T15:07:12Z</dcterms:modified>
</cp:coreProperties>
</file>