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sldIdLst>
    <p:sldId id="256" r:id="rId2"/>
    <p:sldId id="271" r:id="rId3"/>
    <p:sldId id="273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mers Baptist Church" userId="c7267abe811c1ba1" providerId="LiveId" clId="{C0B0B72F-41CF-4A3D-9DF2-3685020AC722}"/>
    <pc:docChg chg="delSld">
      <pc:chgData name="Summers Baptist Church" userId="c7267abe811c1ba1" providerId="LiveId" clId="{C0B0B72F-41CF-4A3D-9DF2-3685020AC722}" dt="2024-03-31T12:41:09.704" v="0" actId="47"/>
      <pc:docMkLst>
        <pc:docMk/>
      </pc:docMkLst>
      <pc:sldChg chg="del">
        <pc:chgData name="Summers Baptist Church" userId="c7267abe811c1ba1" providerId="LiveId" clId="{C0B0B72F-41CF-4A3D-9DF2-3685020AC722}" dt="2024-03-31T12:41:09.704" v="0" actId="47"/>
        <pc:sldMkLst>
          <pc:docMk/>
          <pc:sldMk cId="0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9F0217-8440-7D03-BE14-4967CB033FB8}"/>
              </a:ext>
            </a:extLst>
          </p:cNvPr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Straight Connector 2">
            <a:extLst>
              <a:ext uri="{FF2B5EF4-FFF2-40B4-BE49-F238E27FC236}">
                <a16:creationId xmlns:a16="http://schemas.microsoft.com/office/drawing/2014/main" id="{FE9F12F9-6789-CC58-213C-965406F8732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0">
            <a:extLst>
              <a:ext uri="{FF2B5EF4-FFF2-40B4-BE49-F238E27FC236}">
                <a16:creationId xmlns:a16="http://schemas.microsoft.com/office/drawing/2014/main" id="{7A4EA5DD-4A57-EFB5-722B-6FF36729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7963" y="6557963"/>
            <a:ext cx="267017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D8E6B9FC-2753-DBE9-2AF8-2A6E8386F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9200" y="6557963"/>
            <a:ext cx="39036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6" name="Slide Number Placeholder 28">
            <a:extLst>
              <a:ext uri="{FF2B5EF4-FFF2-40B4-BE49-F238E27FC236}">
                <a16:creationId xmlns:a16="http://schemas.microsoft.com/office/drawing/2014/main" id="{6531707B-5403-6866-0C3E-DEC88EE1A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7663" y="6556375"/>
            <a:ext cx="784225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324F67-BA4C-4E30-824D-D7FB714A7D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06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>
            <a:extLst>
              <a:ext uri="{FF2B5EF4-FFF2-40B4-BE49-F238E27FC236}">
                <a16:creationId xmlns:a16="http://schemas.microsoft.com/office/drawing/2014/main" id="{1CEFED0B-D83D-FD52-E229-75EEE0CC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9B16043-78B3-B77B-F4DC-6933BACFA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FD20943E-F924-86E7-D6C4-413C40E47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A2BD5-DB2A-4D59-A51A-6C456DCDD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10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AB10B-D071-29B6-7C63-7F2E721BBF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57850" y="6557963"/>
            <a:ext cx="2668588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70698-0820-4773-4E0A-6052700FD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556375"/>
            <a:ext cx="48768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13DD6-598B-A549-09C3-C5DB28EE5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9138" y="6553200"/>
            <a:ext cx="784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521E0-E1C1-4BCB-BFC8-3B2C967A09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78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>
            <a:extLst>
              <a:ext uri="{FF2B5EF4-FFF2-40B4-BE49-F238E27FC236}">
                <a16:creationId xmlns:a16="http://schemas.microsoft.com/office/drawing/2014/main" id="{364E9469-579E-D746-DAEB-93F06AF6C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069B9636-F259-2724-6E9F-E514B59E1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5A0D4409-2E6E-F21F-1894-EC5B2402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54E6E-389C-473C-A2A0-5EAB8D5EE4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75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27839-0B2D-F1FD-D7DB-AFE96AA264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99200" y="6556375"/>
            <a:ext cx="266858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5F3FA-518A-B196-6F7D-6C64CC517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12988" y="6556375"/>
            <a:ext cx="38608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1E87F-258A-A64E-D4FD-56D90F08C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8900" y="6554788"/>
            <a:ext cx="78263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FF898-84A4-48D0-9E06-41DE04AE9B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012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>
            <a:extLst>
              <a:ext uri="{FF2B5EF4-FFF2-40B4-BE49-F238E27FC236}">
                <a16:creationId xmlns:a16="http://schemas.microsoft.com/office/drawing/2014/main" id="{E7CE8507-12DB-262C-7593-743ED3B5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72FE246-655D-2167-75D3-5BFFCE16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21E747F4-3D20-4052-8C03-2F3E984AF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10303-A859-4B0F-A805-5CA6294488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81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6">
            <a:extLst>
              <a:ext uri="{FF2B5EF4-FFF2-40B4-BE49-F238E27FC236}">
                <a16:creationId xmlns:a16="http://schemas.microsoft.com/office/drawing/2014/main" id="{255A123D-C6BE-5B85-CFDD-1E9F1E95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AD1B54-8809-5524-2678-490E13DD3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D5263717-F8BF-1F9A-6595-9741515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E4286-9855-4530-834A-0BEE364A8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39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6">
            <a:extLst>
              <a:ext uri="{FF2B5EF4-FFF2-40B4-BE49-F238E27FC236}">
                <a16:creationId xmlns:a16="http://schemas.microsoft.com/office/drawing/2014/main" id="{08702EF7-8ACA-13F0-A503-18AE9BBB3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632EB-EB32-2E3D-D946-22317D560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>
            <a:extLst>
              <a:ext uri="{FF2B5EF4-FFF2-40B4-BE49-F238E27FC236}">
                <a16:creationId xmlns:a16="http://schemas.microsoft.com/office/drawing/2014/main" id="{8AACC9E0-94D3-394B-6090-F895C1106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8D7D-C7A4-4D43-BB78-F523BADD3B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50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>
            <a:extLst>
              <a:ext uri="{FF2B5EF4-FFF2-40B4-BE49-F238E27FC236}">
                <a16:creationId xmlns:a16="http://schemas.microsoft.com/office/drawing/2014/main" id="{E9B117AC-2890-7385-A668-28EB6C77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D5A21AE8-93AA-71C7-23D9-FF217F16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>
            <a:extLst>
              <a:ext uri="{FF2B5EF4-FFF2-40B4-BE49-F238E27FC236}">
                <a16:creationId xmlns:a16="http://schemas.microsoft.com/office/drawing/2014/main" id="{073C38A6-2A32-785D-0B39-B27AA28AD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E0E96-1D74-4EC7-9B05-24A4D54596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89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>
            <a:extLst>
              <a:ext uri="{FF2B5EF4-FFF2-40B4-BE49-F238E27FC236}">
                <a16:creationId xmlns:a16="http://schemas.microsoft.com/office/drawing/2014/main" id="{E8F52129-3720-58CC-A78E-F5465D7EF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1DFBB915-B567-70BB-6A17-98F7E42BC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B514DFC2-37C9-1EE7-00D6-7FE51B596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A9E68-F865-489D-AE14-EAFF234B50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64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7C6FF75-B31F-34E2-1852-F801B2604836}"/>
              </a:ext>
            </a:extLst>
          </p:cNvPr>
          <p:cNvSpPr/>
          <p:nvPr/>
        </p:nvSpPr>
        <p:spPr>
          <a:xfrm rot="21240000">
            <a:off x="798513" y="1004888"/>
            <a:ext cx="5759450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D3978C-E325-63E8-D221-6F51F116EB26}"/>
              </a:ext>
            </a:extLst>
          </p:cNvPr>
          <p:cNvSpPr/>
          <p:nvPr/>
        </p:nvSpPr>
        <p:spPr>
          <a:xfrm rot="21420000">
            <a:off x="795338" y="998538"/>
            <a:ext cx="5759450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19412CE-56A3-973C-7B19-5C2E4FF8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B1BE857-A7AB-B6AE-4F29-17DE219EB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DF4229E-2CC5-AE99-B200-A6C326BD1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30FD1-F675-4543-B5E6-09D5052B1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807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757D544-51A0-9AB8-2BAA-8B0E165FE594}"/>
              </a:ext>
            </a:extLst>
          </p:cNvPr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1CAA0357-7F05-0E8B-7397-5578A1743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20675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30">
            <a:extLst>
              <a:ext uri="{FF2B5EF4-FFF2-40B4-BE49-F238E27FC236}">
                <a16:creationId xmlns:a16="http://schemas.microsoft.com/office/drawing/2014/main" id="{55E6F3D6-ED91-1804-1D41-860DF31CE9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9725"/>
            <a:ext cx="9652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7" name="Date Placeholder 26">
            <a:extLst>
              <a:ext uri="{FF2B5EF4-FFF2-40B4-BE49-F238E27FC236}">
                <a16:creationId xmlns:a16="http://schemas.microsoft.com/office/drawing/2014/main" id="{6810B380-9C42-570D-2529-CFE740812C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2613" y="6557963"/>
            <a:ext cx="266858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07DC0-C03B-09D5-A9F7-D7B67221B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557963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FA97E76F-989E-CB7B-AD8C-CD9786DB35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35963" y="6556375"/>
            <a:ext cx="784225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E375AD-62AB-4FD7-9CD9-8095759EE5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56" r:id="rId2"/>
    <p:sldLayoutId id="2147483964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5" r:id="rId9"/>
    <p:sldLayoutId id="2147483962" r:id="rId10"/>
    <p:sldLayoutId id="21474839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B55BDFB-C9EB-1FF3-12AF-476D1DBE14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12192000" cy="6705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4400" b="0" u="sng" dirty="0"/>
            </a:br>
            <a:r>
              <a:rPr lang="en-US" sz="79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 if?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5481AA8-EF11-B7C5-6964-03C5C164DF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8388" y="3540125"/>
            <a:ext cx="5114925" cy="1101725"/>
          </a:xfrm>
        </p:spPr>
        <p:txBody>
          <a:bodyPr/>
          <a:lstStyle/>
          <a:p>
            <a:pPr algn="l"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13F99C96-4D39-D396-E259-EC5EBE42E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681413"/>
            <a:ext cx="6069013" cy="2124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6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Corinthians      		15:12-20</a:t>
            </a:r>
            <a:endParaRPr lang="en-US" altLang="en-US" sz="66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7A136-334D-C8C0-88FF-7ED763A52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820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 jesus is dead…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4B6E1-523A-1FDC-1B9C-48C848AE6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1600"/>
            <a:ext cx="10820400" cy="5486400"/>
          </a:xfrm>
        </p:spPr>
        <p:txBody>
          <a:bodyPr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Truthless vs.13</a:t>
            </a:r>
            <a:endParaRPr lang="en-US" sz="800" b="1" dirty="0"/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Is Useless vs. 14a	         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800" b="1" dirty="0"/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Is Pointless vs.14b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800" b="1" dirty="0"/>
          </a:p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4C3F-463D-7060-05D3-125376980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7200"/>
            <a:ext cx="10820400" cy="762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 jesus is dead…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CAFB6-DBDF-5B06-02F2-C0045600F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10820400" cy="5410200"/>
          </a:xfrm>
        </p:spPr>
        <p:txBody>
          <a:bodyPr>
            <a:normAutofit fontScale="92500" lnSpcReduction="20000"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Witnesses Are Worthless vs. 15-16  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Cross Was Senseless  </a:t>
            </a:r>
          </a:p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7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vs. 17-18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Is Hopeless vs. 19 </a:t>
            </a:r>
          </a:p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800" b="1" dirty="0"/>
          </a:p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1101</TotalTime>
  <Words>68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Garamond</vt:lpstr>
      <vt:lpstr>Arial</vt:lpstr>
      <vt:lpstr>Trebuchet MS</vt:lpstr>
      <vt:lpstr>Wingdings 2</vt:lpstr>
      <vt:lpstr>Wingdings</vt:lpstr>
      <vt:lpstr>Aptos</vt:lpstr>
      <vt:lpstr>Opulent</vt:lpstr>
      <vt:lpstr> What if?       </vt:lpstr>
      <vt:lpstr>If jesus is dead… </vt:lpstr>
      <vt:lpstr>If jesus is dead…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Summers Baptist Church</cp:lastModifiedBy>
  <cp:revision>84</cp:revision>
  <dcterms:created xsi:type="dcterms:W3CDTF">2005-12-05T18:33:46Z</dcterms:created>
  <dcterms:modified xsi:type="dcterms:W3CDTF">2024-03-31T12:41:13Z</dcterms:modified>
</cp:coreProperties>
</file>