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68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8132" autoAdjust="0"/>
  </p:normalViewPr>
  <p:slideViewPr>
    <p:cSldViewPr>
      <p:cViewPr varScale="1">
        <p:scale>
          <a:sx n="90" d="100"/>
          <a:sy n="90" d="100"/>
        </p:scale>
        <p:origin x="127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6B624B-878C-44E9-8802-0BA851229C17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3D6B624B-878C-44E9-8802-0BA851229C17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6B624B-878C-44E9-8802-0BA851229C17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6B624B-878C-44E9-8802-0BA851229C17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24B-878C-44E9-8802-0BA851229C17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6B624B-878C-44E9-8802-0BA851229C17}" type="datetimeFigureOut">
              <a:rPr lang="en-US" smtClean="0"/>
              <a:pPr/>
              <a:t>4/14/2024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BFDCEF-182D-43DB-AF70-AF1E36499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152400"/>
            <a:ext cx="8229600" cy="3249168"/>
          </a:xfrm>
        </p:spPr>
        <p:txBody>
          <a:bodyPr/>
          <a:lstStyle/>
          <a:p>
            <a:r>
              <a:rPr lang="en-US" sz="72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 to Know That You Know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3539864"/>
            <a:ext cx="8229600" cy="1101248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5:5-14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79F7-3070-27DD-3FEA-866E67F8A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96520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John 20:31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0515600" cy="5236536"/>
          </a:xfrm>
        </p:spPr>
        <p:txBody>
          <a:bodyPr>
            <a:normAutofit lnSpcReduction="10000"/>
          </a:bodyPr>
          <a:lstStyle/>
          <a:p>
            <a:pPr marL="1143000" indent="-1143000">
              <a:buFont typeface="+mj-lt"/>
              <a:buAutoNum type="arabicParenR" startAt="31"/>
            </a:pPr>
            <a:r>
              <a:rPr lang="en-US" sz="6000" b="1" dirty="0"/>
              <a:t>But these are written, that ye might believe that Jesus is the Christ, the Son of God; and that believing ye might have life through his 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79F7-3070-27DD-3FEA-866E67F8A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96520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I John 5:13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0515600" cy="5236536"/>
          </a:xfrm>
        </p:spPr>
        <p:txBody>
          <a:bodyPr>
            <a:noAutofit/>
          </a:bodyPr>
          <a:lstStyle/>
          <a:p>
            <a:pPr marL="1143000" indent="-1143000">
              <a:buFont typeface="+mj-lt"/>
              <a:buAutoNum type="arabicParenR" startAt="13"/>
            </a:pPr>
            <a:r>
              <a:rPr lang="en-US" sz="6000" b="1" dirty="0"/>
              <a:t>These things have I written unto you that believe on the name of the Son of God; that ye may know that ye have eternal life…</a:t>
            </a:r>
          </a:p>
        </p:txBody>
      </p:sp>
    </p:spTree>
    <p:extLst>
      <p:ext uri="{BB962C8B-B14F-4D97-AF65-F5344CB8AC3E}">
        <p14:creationId xmlns:p14="http://schemas.microsoft.com/office/powerpoint/2010/main" val="69620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79F7-3070-27DD-3FEA-866E67F8A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96520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I John 5:13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0515600" cy="5236536"/>
          </a:xfrm>
        </p:spPr>
        <p:txBody>
          <a:bodyPr>
            <a:noAutofit/>
          </a:bodyPr>
          <a:lstStyle/>
          <a:p>
            <a:pPr marL="1143000" indent="-1143000">
              <a:buFont typeface="+mj-lt"/>
              <a:buAutoNum type="arabicParenR" startAt="13"/>
            </a:pPr>
            <a:r>
              <a:rPr lang="en-US" sz="6000" b="1" dirty="0"/>
              <a:t>…and that ye may believe on the name of the Son of God</a:t>
            </a:r>
          </a:p>
        </p:txBody>
      </p:sp>
    </p:spTree>
    <p:extLst>
      <p:ext uri="{BB962C8B-B14F-4D97-AF65-F5344CB8AC3E}">
        <p14:creationId xmlns:p14="http://schemas.microsoft.com/office/powerpoint/2010/main" val="242616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896600" cy="990600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great truths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10515600" cy="5486400"/>
          </a:xfrm>
        </p:spPr>
        <p:txBody>
          <a:bodyPr>
            <a:normAutofit fontScale="92500" lnSpcReduction="10000"/>
          </a:bodyPr>
          <a:lstStyle/>
          <a:p>
            <a:pPr marL="857250" indent="-857250">
              <a:buFont typeface="Wingdings" pitchFamily="2" charset="2"/>
              <a:buChar char="q"/>
            </a:pPr>
            <a:r>
              <a:rPr lang="en-U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Atoning Work of Christ vs 6 </a:t>
            </a:r>
            <a:endParaRPr lang="en-US" sz="6500" b="1" dirty="0"/>
          </a:p>
          <a:p>
            <a:pPr marL="857250" indent="-857250">
              <a:buFont typeface="Wingdings" pitchFamily="2" charset="2"/>
              <a:buChar char="q"/>
            </a:pPr>
            <a:r>
              <a:rPr lang="en-U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Abiding Witness of the Spirit vs 6-10</a:t>
            </a:r>
            <a:endParaRPr lang="en-US" sz="6500" b="1" dirty="0"/>
          </a:p>
          <a:p>
            <a:pPr marL="857250" indent="-857250">
              <a:buFont typeface="Wingdings" pitchFamily="2" charset="2"/>
              <a:buChar char="q"/>
            </a:pPr>
            <a:r>
              <a:rPr lang="en-U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Affirming Word of the Father   vs 10-13</a:t>
            </a:r>
          </a:p>
          <a:p>
            <a:pPr marL="857250" indent="-857250">
              <a:buFont typeface="Wingdings" pitchFamily="2" charset="2"/>
              <a:buChar char="q"/>
            </a:pPr>
            <a:endParaRPr lang="en-US" sz="28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896600" cy="1143000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10515600" cy="5638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Source of Eternal Life vs 11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Substance of Eternal Life  vs 12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Surety of Eternal Life  vs 13</a:t>
            </a:r>
          </a:p>
          <a:p>
            <a:pPr marL="857250" indent="-857250">
              <a:buNone/>
            </a:pPr>
            <a:endParaRPr lang="en-US" sz="3600" b="1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</TotalTime>
  <Words>142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Trebuchet MS</vt:lpstr>
      <vt:lpstr>Wingdings</vt:lpstr>
      <vt:lpstr>Wingdings 2</vt:lpstr>
      <vt:lpstr>Opulent</vt:lpstr>
      <vt:lpstr>How to Know That You Know</vt:lpstr>
      <vt:lpstr>John 20:31 (KJV)</vt:lpstr>
      <vt:lpstr>I John 5:13</vt:lpstr>
      <vt:lpstr>I John 5:13</vt:lpstr>
      <vt:lpstr>Three great truths </vt:lpstr>
      <vt:lpstr>Jesus is: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Want Me to Do God???</dc:title>
  <dc:creator>Paul Young</dc:creator>
  <cp:lastModifiedBy>Summers Baptist Church</cp:lastModifiedBy>
  <cp:revision>23</cp:revision>
  <dcterms:created xsi:type="dcterms:W3CDTF">2009-03-08T14:36:48Z</dcterms:created>
  <dcterms:modified xsi:type="dcterms:W3CDTF">2024-04-14T14:45:56Z</dcterms:modified>
</cp:coreProperties>
</file>