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7" r:id="rId3"/>
    <p:sldId id="289" r:id="rId4"/>
    <p:sldId id="290" r:id="rId5"/>
    <p:sldId id="291" r:id="rId6"/>
    <p:sldId id="293" r:id="rId7"/>
    <p:sldId id="294" r:id="rId8"/>
    <p:sldId id="295" r:id="rId9"/>
    <p:sldId id="296" r:id="rId10"/>
    <p:sldId id="297" r:id="rId11"/>
    <p:sldId id="282" r:id="rId12"/>
    <p:sldId id="285" r:id="rId13"/>
    <p:sldId id="298" r:id="rId14"/>
    <p:sldId id="287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66FD7-5334-4F11-B0CB-A66D6EEB7E7F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110E1-1587-47B0-BEA4-01024696FE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11/16/2025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3505202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dirty="0"/>
            </a:br>
            <a:r>
              <a:rPr lang="en-US" sz="8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We Need When Trouble Comes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267200"/>
            <a:ext cx="12039600" cy="1219200"/>
          </a:xfrm>
        </p:spPr>
        <p:txBody>
          <a:bodyPr>
            <a:noAutofit/>
          </a:bodyPr>
          <a:lstStyle/>
          <a:p>
            <a:pPr algn="r"/>
            <a:r>
              <a:rPr lang="en-US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13:1-9</a:t>
            </a:r>
            <a:endParaRPr lang="en-US" sz="8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516F-206E-3A23-0461-C09A2C72D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0A0BD-E85B-BB9C-956A-6A3AD6782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12192000" cy="63246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7000" b="1" baseline="30000" dirty="0"/>
              <a:t>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if it bear fruit, well: and if not, then after that thou shalt cut it down</a:t>
            </a:r>
            <a:r>
              <a:rPr 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899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D00F9-57EA-D552-935B-2A352E393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EC7B4-2D83-6A6A-BD79-F28A40B70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57200"/>
            <a:ext cx="12039600" cy="6400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Are A Part Of 	Life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Problems Are 	 	 		Relative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No Small 	Problems</a:t>
            </a: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2120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2364C-1750-7615-9C26-D93AF3A7B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E1476-E25E-DE9E-37A4-B836AB1F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57200"/>
            <a:ext cx="12039600" cy="6400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Say We Need More Faith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Others Believe We Are 	Able To Pray It All Away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Think We Deserve 	What We Are Getting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452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5E410-0BC9-29B5-6CC2-F15E941DF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F1AA-D147-99D0-E7B5-D70785550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76400"/>
            <a:ext cx="12039600" cy="51816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 Need When</a:t>
            </a:r>
          </a:p>
          <a:p>
            <a:pPr marL="109728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 Comes</a:t>
            </a:r>
          </a:p>
        </p:txBody>
      </p:sp>
    </p:spTree>
    <p:extLst>
      <p:ext uri="{BB962C8B-B14F-4D97-AF65-F5344CB8AC3E}">
        <p14:creationId xmlns:p14="http://schemas.microsoft.com/office/powerpoint/2010/main" val="3638662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888B4-4C1D-336A-B291-D7EFF3897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5490E-21BA-3EB7-2A84-CFB427C90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28600"/>
            <a:ext cx="12039600" cy="6629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Realistic View On	Life’s Troubles vs. 2-4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Honest Evaluation 	Of Ourselves vs. 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Optimistic 	Expectation vs. 6-7 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5082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28D47-51D9-A4AB-0E07-F5A42824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E44F3-65B8-2332-2A6B-64BF355F6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381000"/>
            <a:ext cx="12573000" cy="6477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Reliable Friend vs. 8-9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Unshakable Faith In 	An Unfailing God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7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9898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12192000" cy="6400800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5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ptos" panose="020B0004020202020204" pitchFamily="34" charset="0"/>
                <a:cs typeface="Times New Roman" panose="02020603050405020304" pitchFamily="18" charset="0"/>
              </a:rPr>
              <a:t>Luke 13:1-9  </a:t>
            </a:r>
            <a:r>
              <a:rPr lang="en-US" sz="7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were present at that season some that told him of the Galilaeans, whose blood Pilate had mingled with their sacrifices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US" sz="36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22627-5382-1E30-0C93-5E517BDFE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3088E-4CB6-819F-A168-4D2B56E4F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7200"/>
            <a:ext cx="12192000" cy="64008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/>
              <a:t>2 </a:t>
            </a:r>
            <a:r>
              <a: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Jesus answering said unto them, Suppose ye that these Galilaeans were sinners above all the Galilaeans, because they suffered such things?</a:t>
            </a:r>
            <a:endParaRPr lang="en-US" sz="64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195B0-BA3A-F509-BE91-FAC49962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AC204-C8BD-F7A6-9897-E9793376D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/>
              <a:t>3 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tell you, Nay: but, except ye repent, ye shall all likewise perish.</a:t>
            </a:r>
            <a:endParaRPr lang="en-US" sz="66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91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00949-5FE1-DA26-2393-8070DFCA9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944F-784C-4E9C-5F27-016ADFE14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1000"/>
            <a:ext cx="12192000" cy="64770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/>
              <a:t>4 </a:t>
            </a:r>
            <a:r>
              <a:rPr lang="en-US" sz="68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those eighteen, upon whom the tower in Siloam fell, and slew them, think ye that they were sinners above all men that dwelt in Jerusalem</a:t>
            </a:r>
            <a:r>
              <a:rPr lang="en-US" sz="48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66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8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E7E8D-0FCB-9891-6517-B846667B4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129D8-AC36-9BCB-DBCC-FB8A82AF1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9600"/>
            <a:ext cx="12192000" cy="62484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/>
              <a:t>5 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tell you, Nay: but, except ye repent, ye shall all likewise perish.</a:t>
            </a:r>
            <a:endParaRPr lang="en-US" sz="66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605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880B6-AD53-674E-C24C-B94FFEAA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61979-291E-88A5-940B-4F4088BC7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1000"/>
            <a:ext cx="12192000" cy="64770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/>
              <a:t>6 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spake also this parable; A certain man had a fig tree planted in his vineyard; and he came and sought fruit thereon, and found none.</a:t>
            </a:r>
            <a:endParaRPr lang="en-US" sz="66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919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A3282-D425-30ED-19E0-E903DFF4A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6FD19-6C88-CEC7-8611-87F5492D5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1000"/>
            <a:ext cx="12192000" cy="64770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7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7000" b="1" baseline="30000" dirty="0"/>
              <a:t> </a:t>
            </a:r>
            <a:r>
              <a:rPr lang="en-US" sz="6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said he unto the dresser of his vineyard, Behold, these three years I come seeking fruit on this fig tree, and find none: cut it down; why cumbereth it the ground?</a:t>
            </a:r>
            <a:endParaRPr lang="en-US" sz="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74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AC38D-7EA5-F48D-B474-8169305B1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B75F5-7D82-3A16-80AC-885F74EA5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8600"/>
            <a:ext cx="12420600" cy="6629400"/>
          </a:xfrm>
        </p:spPr>
        <p:txBody>
          <a:bodyPr>
            <a:noAutofit/>
          </a:bodyPr>
          <a:lstStyle/>
          <a:p>
            <a:pPr marL="0" marR="0" indent="0">
              <a:spcAft>
                <a:spcPts val="800"/>
              </a:spcAft>
              <a:buNone/>
            </a:pPr>
            <a:r>
              <a:rPr lang="en-US" sz="4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7000" b="1" baseline="30000" dirty="0"/>
              <a:t> </a:t>
            </a:r>
            <a:r>
              <a:rPr lang="en-US" sz="62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said he unto the dresser of his vineyard, Behold, these three years I come seeking fruit on this fig tree, and find none: cut it down; why cumbereth it the ground?</a:t>
            </a:r>
            <a:endParaRPr lang="en-US" sz="6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261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577</TotalTime>
  <Words>357</Words>
  <Application>Microsoft Office PowerPoint</Application>
  <PresentationFormat>Widescreen</PresentationFormat>
  <Paragraphs>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Calibri</vt:lpstr>
      <vt:lpstr>Georgia</vt:lpstr>
      <vt:lpstr>system-ui</vt:lpstr>
      <vt:lpstr>Trebuchet MS</vt:lpstr>
      <vt:lpstr>Wingdings</vt:lpstr>
      <vt:lpstr>Wingdings 2</vt:lpstr>
      <vt:lpstr>Urban</vt:lpstr>
      <vt:lpstr> What We Need When Trouble Comes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98</cp:revision>
  <dcterms:created xsi:type="dcterms:W3CDTF">2010-10-31T05:03:18Z</dcterms:created>
  <dcterms:modified xsi:type="dcterms:W3CDTF">2025-11-16T16:05:30Z</dcterms:modified>
</cp:coreProperties>
</file>