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6" r:id="rId2"/>
    <p:sldId id="263" r:id="rId3"/>
    <p:sldId id="260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1152" y="30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8534FB-33B2-4297-B647-37A1CB4F2C71}" type="datetimeFigureOut">
              <a:rPr lang="en-US" smtClean="0"/>
              <a:t>8/17/2025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F68022-51A2-41D0-B76D-72DAC9B0C8C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07020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F68022-51A2-41D0-B76D-72DAC9B0C8CC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79488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 useBgFill="1">
        <p:nvSpPr>
          <p:cNvPr id="13" name="Rounded Rectangle 12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727200" y="3200400"/>
            <a:ext cx="85344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0D2C8-5C47-4512-AB66-6FE385E3A0A6}" type="datetimeFigureOut">
              <a:rPr lang="en-US" smtClean="0"/>
              <a:pPr/>
              <a:t>8/17/2025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9441AF2-4EEF-4934-B405-D1601DCE0EF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3909" y="1449304"/>
            <a:ext cx="12028716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0" name="Rectangle 9"/>
          <p:cNvSpPr/>
          <p:nvPr/>
        </p:nvSpPr>
        <p:spPr>
          <a:xfrm>
            <a:off x="83909" y="1396720"/>
            <a:ext cx="12028716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1" name="Rectangle 10"/>
          <p:cNvSpPr/>
          <p:nvPr/>
        </p:nvSpPr>
        <p:spPr>
          <a:xfrm>
            <a:off x="83909" y="2976649"/>
            <a:ext cx="12028716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09600" y="1505931"/>
            <a:ext cx="109728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0D2C8-5C47-4512-AB66-6FE385E3A0A6}" type="datetimeFigureOut">
              <a:rPr lang="en-US" smtClean="0"/>
              <a:pPr/>
              <a:t>8/17/2025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41AF2-4EEF-4934-B405-D1601DCE0EF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2"/>
            <a:ext cx="268224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9200" y="274641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0D2C8-5C47-4512-AB66-6FE385E3A0A6}" type="datetimeFigureOut">
              <a:rPr lang="en-US" smtClean="0"/>
              <a:pPr/>
              <a:t>8/17/2025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41AF2-4EEF-4934-B405-D1601DCE0EF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0D2C8-5C47-4512-AB66-6FE385E3A0A6}" type="datetimeFigureOut">
              <a:rPr lang="en-US" smtClean="0"/>
              <a:pPr/>
              <a:t>8/17/2025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41AF2-4EEF-4934-B405-D1601DCE0EF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1036320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 useBgFill="1">
        <p:nvSpPr>
          <p:cNvPr id="10" name="Rounded Rectangle 9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952501"/>
            <a:ext cx="103632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547938"/>
            <a:ext cx="103632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0D2C8-5C47-4512-AB66-6FE385E3A0A6}" type="datetimeFigureOut">
              <a:rPr lang="en-US" smtClean="0"/>
              <a:pPr/>
              <a:t>8/17/2025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66800" y="6172200"/>
            <a:ext cx="533400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 flipV="1">
            <a:off x="92550" y="2376830"/>
            <a:ext cx="120180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8" name="Rectangle 7"/>
          <p:cNvSpPr/>
          <p:nvPr/>
        </p:nvSpPr>
        <p:spPr>
          <a:xfrm>
            <a:off x="92195" y="2341476"/>
            <a:ext cx="12018375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9" name="Rectangle 8"/>
          <p:cNvSpPr/>
          <p:nvPr/>
        </p:nvSpPr>
        <p:spPr>
          <a:xfrm>
            <a:off x="91075" y="2468880"/>
            <a:ext cx="12019495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79441AF2-4EEF-4934-B405-D1601DCE0EF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0D2C8-5C47-4512-AB66-6FE385E3A0A6}" type="datetimeFigureOut">
              <a:rPr lang="en-US" smtClean="0"/>
              <a:pPr/>
              <a:t>8/17/2025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41AF2-4EEF-4934-B405-D1601DCE0EF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5786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6040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0D2C8-5C47-4512-AB66-6FE385E3A0A6}" type="datetimeFigureOut">
              <a:rPr lang="en-US" smtClean="0"/>
              <a:pPr/>
              <a:t>8/17/2025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41AF2-4EEF-4934-B405-D1601DCE0EF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12192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66040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0D2C8-5C47-4512-AB66-6FE385E3A0A6}" type="datetimeFigureOut">
              <a:rPr lang="en-US" smtClean="0"/>
              <a:pPr/>
              <a:t>8/17/2025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41AF2-4EEF-4934-B405-D1601DCE0EF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0D2C8-5C47-4512-AB66-6FE385E3A0A6}" type="datetimeFigureOut">
              <a:rPr lang="en-US" smtClean="0"/>
              <a:pPr/>
              <a:t>8/17/2025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41AF2-4EEF-4934-B405-D1601DCE0EF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 useBgFill="1">
        <p:nvSpPr>
          <p:cNvPr id="9" name="Rounded Rectangle 8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219200" y="1600200"/>
            <a:ext cx="2540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0D2C8-5C47-4512-AB66-6FE385E3A0A6}" type="datetimeFigureOut">
              <a:rPr lang="en-US" smtClean="0"/>
              <a:pPr/>
              <a:t>8/17/2025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41AF2-4EEF-4934-B405-D1601DCE0EF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3962400" y="1600200"/>
            <a:ext cx="7620000" cy="44958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4900550"/>
            <a:ext cx="97536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5445825"/>
            <a:ext cx="97536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0D2C8-5C47-4512-AB66-6FE385E3A0A6}" type="datetimeFigureOut">
              <a:rPr lang="en-US" smtClean="0"/>
              <a:pPr/>
              <a:t>8/17/2025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219200" y="6172200"/>
            <a:ext cx="518160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79441AF2-4EEF-4934-B405-D1601DCE0EF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 flipV="1">
            <a:off x="91076" y="4683555"/>
            <a:ext cx="120091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2" name="Rectangle 11"/>
          <p:cNvSpPr/>
          <p:nvPr/>
        </p:nvSpPr>
        <p:spPr>
          <a:xfrm>
            <a:off x="91345" y="4650475"/>
            <a:ext cx="12008852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3" name="Rectangle 12"/>
          <p:cNvSpPr/>
          <p:nvPr/>
        </p:nvSpPr>
        <p:spPr>
          <a:xfrm>
            <a:off x="91348" y="4773225"/>
            <a:ext cx="12008849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1078" y="66676"/>
            <a:ext cx="12002497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 useBgFill="1">
        <p:nvSpPr>
          <p:cNvPr id="8" name="Rounded Rectangle 7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1219200" y="274638"/>
            <a:ext cx="103632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103632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8229600" y="6191250"/>
            <a:ext cx="33020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6C0D2C8-5C47-4512-AB66-6FE385E3A0A6}" type="datetimeFigureOut">
              <a:rPr lang="en-US" smtClean="0"/>
              <a:pPr/>
              <a:t>8/17/2025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19200" y="6172200"/>
            <a:ext cx="52832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95072" y="6210300"/>
            <a:ext cx="6096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9441AF2-4EEF-4934-B405-D1601DCE0EF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657600"/>
            <a:ext cx="12192000" cy="1447800"/>
          </a:xfrm>
        </p:spPr>
        <p:txBody>
          <a:bodyPr>
            <a:normAutofit/>
          </a:bodyPr>
          <a:lstStyle/>
          <a:p>
            <a:pPr algn="r"/>
            <a:r>
              <a:rPr lang="en-US" sz="7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rint MT Shadow" panose="04020605060303030202" pitchFamily="82" charset="0"/>
              </a:rPr>
              <a:t>Luke 12:16-21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505931"/>
            <a:ext cx="12192000" cy="1694469"/>
          </a:xfrm>
        </p:spPr>
        <p:txBody>
          <a:bodyPr>
            <a:noAutofit/>
          </a:bodyPr>
          <a:lstStyle/>
          <a:p>
            <a:r>
              <a:rPr lang="en-US" sz="8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rint MT Shadow" panose="04020605060303030202" pitchFamily="82" charset="0"/>
              </a:rPr>
              <a:t>THE  END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9144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rint MT Shadow" panose="04020605060303030202" pitchFamily="82" charset="0"/>
              </a:rPr>
              <a:t>Luke 12:16-21 (KJV)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914400"/>
            <a:ext cx="12192000" cy="566896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228600"/>
            <a:ext cx="12039600" cy="8382000"/>
          </a:xfrm>
        </p:spPr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en-US" sz="11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LAST</a:t>
            </a:r>
          </a:p>
          <a:p>
            <a:pPr marL="0" indent="0" algn="ctr">
              <a:buNone/>
            </a:pPr>
            <a:endParaRPr lang="en-US" sz="3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sz="10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9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LAST DAY   </a:t>
            </a:r>
            <a:r>
              <a:rPr lang="en-US" sz="8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Lk. 12</a:t>
            </a:r>
          </a:p>
          <a:p>
            <a:pPr marL="0" indent="0">
              <a:buNone/>
            </a:pPr>
            <a:endParaRPr lang="en-US" sz="9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sz="10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9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LAST  TRUMPET  </a:t>
            </a:r>
            <a:r>
              <a:rPr lang="en-US" sz="8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Cor. 15, 1 Thess. 4</a:t>
            </a:r>
          </a:p>
          <a:p>
            <a:pPr marL="0" indent="0">
              <a:buNone/>
            </a:pPr>
            <a:endParaRPr lang="en-US" sz="9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sz="10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9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LAST INVITATION   </a:t>
            </a:r>
            <a:r>
              <a:rPr lang="en-US" sz="8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Rev. 22</a:t>
            </a:r>
          </a:p>
          <a:p>
            <a:pPr marL="0" indent="0">
              <a:buNone/>
            </a:pP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en-US" sz="10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marL="857250" indent="-857250">
              <a:buNone/>
            </a:pPr>
            <a:r>
              <a:rPr lang="en-US" sz="13500" b="1" dirty="0"/>
              <a:t>			</a:t>
            </a:r>
            <a:endParaRPr lang="en-US" b="1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120</TotalTime>
  <Words>39</Words>
  <Application>Microsoft Office PowerPoint</Application>
  <PresentationFormat>Widescreen</PresentationFormat>
  <Paragraphs>14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Aptos</vt:lpstr>
      <vt:lpstr>Franklin Gothic Book</vt:lpstr>
      <vt:lpstr>Imprint MT Shadow</vt:lpstr>
      <vt:lpstr>Perpetua</vt:lpstr>
      <vt:lpstr>Wingdings</vt:lpstr>
      <vt:lpstr>Wingdings 2</vt:lpstr>
      <vt:lpstr>Equity</vt:lpstr>
      <vt:lpstr>THE  END</vt:lpstr>
      <vt:lpstr>Luke 12:16-21 (KJV)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Thomas Was Not With Them</dc:title>
  <dc:creator>Paul Young</dc:creator>
  <cp:lastModifiedBy>Summers Baptist Church</cp:lastModifiedBy>
  <cp:revision>28</cp:revision>
  <dcterms:created xsi:type="dcterms:W3CDTF">2008-10-05T04:02:55Z</dcterms:created>
  <dcterms:modified xsi:type="dcterms:W3CDTF">2025-08-17T14:51:17Z</dcterms:modified>
</cp:coreProperties>
</file>