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272" y="2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4EB898A-4870-4E46-9EC9-15D03C97A09C}" type="datetimeFigureOut">
              <a:rPr lang="en-US" smtClean="0"/>
              <a:pPr/>
              <a:t>4/18/2026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658B259-A7D1-42D5-85F3-F7825EF4BE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124200"/>
            <a:ext cx="12039600" cy="35052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US" sz="7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Corinthians 8:1-5</a:t>
            </a:r>
          </a:p>
          <a:p>
            <a:pPr algn="r"/>
            <a:r>
              <a:rPr lang="en-US" sz="7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6:1-4</a:t>
            </a:r>
          </a:p>
          <a:p>
            <a:pPr algn="r"/>
            <a:r>
              <a:rPr lang="en-US" sz="7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6:38</a:t>
            </a:r>
          </a:p>
          <a:p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05931"/>
            <a:ext cx="12039600" cy="1470025"/>
          </a:xfrm>
        </p:spPr>
        <p:txBody>
          <a:bodyPr>
            <a:noAutofit/>
          </a:bodyPr>
          <a:lstStyle/>
          <a:p>
            <a:r>
              <a:rPr lang="en-US" sz="9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Grace Based Giving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0B5E3A-3FAA-0445-57E5-76FAD43EF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6604E-05B9-6816-AB9A-20CA7EBAE2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800" b="1" i="1" dirty="0"/>
          </a:p>
          <a:p>
            <a:pPr marL="0" indent="0" algn="ctr">
              <a:buNone/>
            </a:pP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Biblical Principles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Proportionately</a:t>
            </a:r>
          </a:p>
          <a:p>
            <a:pPr marL="0" indent="0">
              <a:buNone/>
            </a:pP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Cheerfully</a:t>
            </a:r>
          </a:p>
          <a:p>
            <a:pPr marL="0" indent="0" algn="just">
              <a:buNone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Sacrificially 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en-US" b="1" i="1" dirty="0"/>
          </a:p>
          <a:p>
            <a:pPr algn="just">
              <a:buNone/>
            </a:pPr>
            <a:endParaRPr lang="en-US" b="1" i="1" dirty="0"/>
          </a:p>
          <a:p>
            <a:pPr marL="0" indent="0" algn="just">
              <a:buNone/>
            </a:pPr>
            <a:endParaRPr lang="en-US" b="1" i="1" dirty="0"/>
          </a:p>
          <a:p>
            <a:pPr algn="just">
              <a:buNone/>
            </a:pPr>
            <a:endParaRPr lang="en-US" b="1" i="1" dirty="0"/>
          </a:p>
          <a:p>
            <a:pPr marL="0" indent="0" algn="just">
              <a:buNone/>
            </a:pPr>
            <a:endParaRPr lang="en-US" b="1" i="1" dirty="0"/>
          </a:p>
          <a:p>
            <a:pPr algn="just"/>
            <a:endParaRPr lang="en-US" b="1" dirty="0"/>
          </a:p>
          <a:p>
            <a:pPr algn="just"/>
            <a:endParaRPr lang="en-US" b="1" dirty="0"/>
          </a:p>
          <a:p>
            <a:pPr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99929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120396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Objections About Giving </a:t>
            </a:r>
            <a:endParaRPr lang="en-US" sz="7200" b="1" i="1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Same “Old” Stuff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Guilt Trip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Hidden Need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Greedy Preachers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Hidden Agenda</a:t>
            </a:r>
          </a:p>
          <a:p>
            <a:pPr marL="0" indent="0" algn="just">
              <a:buNone/>
            </a:pPr>
            <a:endParaRPr lang="en-US" b="1" i="1" dirty="0"/>
          </a:p>
          <a:p>
            <a:pPr algn="just">
              <a:buNone/>
            </a:pPr>
            <a:endParaRPr lang="en-US" b="1" i="1" dirty="0"/>
          </a:p>
          <a:p>
            <a:pPr marL="0" indent="0" algn="just">
              <a:buNone/>
            </a:pPr>
            <a:endParaRPr lang="en-US" b="1" i="1" dirty="0"/>
          </a:p>
          <a:p>
            <a:pPr algn="just">
              <a:buNone/>
            </a:pPr>
            <a:endParaRPr lang="en-US" b="1" i="1" dirty="0"/>
          </a:p>
          <a:p>
            <a:pPr marL="0" indent="0" algn="just">
              <a:buNone/>
            </a:pPr>
            <a:endParaRPr lang="en-US" b="1" i="1" dirty="0"/>
          </a:p>
          <a:p>
            <a:pPr algn="just"/>
            <a:endParaRPr lang="en-US" b="1" dirty="0"/>
          </a:p>
          <a:p>
            <a:pPr algn="just"/>
            <a:endParaRPr lang="en-US" b="1" dirty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"/>
            <a:ext cx="12039600" cy="6553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  II Cor. 8:1-5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A6124-ACCA-9A85-CA3D-344AED70F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ADFD9-216D-8074-4713-30810DC8871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52400"/>
            <a:ext cx="12039600" cy="6553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6:1-4</a:t>
            </a:r>
          </a:p>
        </p:txBody>
      </p:sp>
    </p:spTree>
    <p:extLst>
      <p:ext uri="{BB962C8B-B14F-4D97-AF65-F5344CB8AC3E}">
        <p14:creationId xmlns:p14="http://schemas.microsoft.com/office/powerpoint/2010/main" val="822830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137AC-EE3D-6D45-248F-1C8D53529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D1877-3E8F-4853-BF36-7E2641B0F4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52400"/>
            <a:ext cx="12039600" cy="6553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6:38</a:t>
            </a:r>
          </a:p>
        </p:txBody>
      </p:sp>
    </p:spTree>
    <p:extLst>
      <p:ext uri="{BB962C8B-B14F-4D97-AF65-F5344CB8AC3E}">
        <p14:creationId xmlns:p14="http://schemas.microsoft.com/office/powerpoint/2010/main" val="2498720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01E4B-2DE5-5EE4-4D0E-A9F6346AC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E79D9-4644-C683-9877-C7E1CEFAFC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152400"/>
            <a:ext cx="12039600" cy="6553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and why, we give is of far greater importance than what we give.</a:t>
            </a:r>
          </a:p>
        </p:txBody>
      </p:sp>
    </p:spTree>
    <p:extLst>
      <p:ext uri="{BB962C8B-B14F-4D97-AF65-F5344CB8AC3E}">
        <p14:creationId xmlns:p14="http://schemas.microsoft.com/office/powerpoint/2010/main" val="1020836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DB927-EF28-5E49-2A59-6B54D04B0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D9AA6-13D0-752D-43FD-BB07FCB83E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Jesus Taught About Giving</a:t>
            </a:r>
          </a:p>
          <a:p>
            <a:pPr marL="0" indent="0" algn="ctr"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6600" b="1" i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Physical Act Of Worship</a:t>
            </a:r>
          </a:p>
          <a:p>
            <a:pPr marL="0" indent="0"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 Act Of Our Will</a:t>
            </a:r>
          </a:p>
          <a:p>
            <a:pPr marL="0" indent="0" algn="just"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Indicates Our Spiritual State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en-US" b="1" i="1" dirty="0"/>
          </a:p>
          <a:p>
            <a:pPr algn="just">
              <a:buNone/>
            </a:pPr>
            <a:endParaRPr lang="en-US" b="1" i="1" dirty="0"/>
          </a:p>
          <a:p>
            <a:pPr marL="0" indent="0" algn="just">
              <a:buNone/>
            </a:pPr>
            <a:endParaRPr lang="en-US" b="1" i="1" dirty="0"/>
          </a:p>
          <a:p>
            <a:pPr algn="just">
              <a:buNone/>
            </a:pPr>
            <a:endParaRPr lang="en-US" b="1" i="1" dirty="0"/>
          </a:p>
          <a:p>
            <a:pPr marL="0" indent="0" algn="just">
              <a:buNone/>
            </a:pPr>
            <a:endParaRPr lang="en-US" b="1" i="1" dirty="0"/>
          </a:p>
          <a:p>
            <a:pPr algn="just"/>
            <a:endParaRPr lang="en-US" b="1" dirty="0"/>
          </a:p>
          <a:p>
            <a:pPr algn="just"/>
            <a:endParaRPr lang="en-US" b="1" dirty="0"/>
          </a:p>
          <a:p>
            <a:pPr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819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73AE9-7DEC-D3F3-8A54-9500048FA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7E074-BA61-3CFC-AEC0-315172E5A1A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Biblical Truths About Giving</a:t>
            </a:r>
          </a:p>
          <a:p>
            <a:pPr marL="0" indent="0" algn="ctr">
              <a:buNone/>
            </a:pPr>
            <a:r>
              <a:rPr lang="en-US" sz="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800" b="1" i="1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Recognizes God’s 	Ownership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An Act Of Faith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Recognizes Our</a:t>
            </a:r>
          </a:p>
          <a:p>
            <a:pPr marL="0" indent="0">
              <a:buNone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Accountability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en-US" b="1" i="1" dirty="0"/>
          </a:p>
          <a:p>
            <a:pPr algn="just">
              <a:buNone/>
            </a:pPr>
            <a:endParaRPr lang="en-US" b="1" i="1" dirty="0"/>
          </a:p>
          <a:p>
            <a:pPr marL="0" indent="0" algn="just">
              <a:buNone/>
            </a:pPr>
            <a:endParaRPr lang="en-US" b="1" i="1" dirty="0"/>
          </a:p>
          <a:p>
            <a:pPr algn="just">
              <a:buNone/>
            </a:pPr>
            <a:endParaRPr lang="en-US" b="1" i="1" dirty="0"/>
          </a:p>
          <a:p>
            <a:pPr marL="0" indent="0" algn="just">
              <a:buNone/>
            </a:pPr>
            <a:endParaRPr lang="en-US" b="1" i="1" dirty="0"/>
          </a:p>
          <a:p>
            <a:pPr algn="just"/>
            <a:endParaRPr lang="en-US" b="1" dirty="0"/>
          </a:p>
          <a:p>
            <a:pPr algn="just"/>
            <a:endParaRPr lang="en-US" b="1" dirty="0"/>
          </a:p>
          <a:p>
            <a:pPr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62428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A5969-FCDD-645D-4613-01441F04D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FEB01-4EF2-64CB-64FB-A0EEEC9D49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800" b="1" i="1" dirty="0"/>
          </a:p>
          <a:p>
            <a:pPr marL="0" indent="0" algn="ctr">
              <a:buNone/>
            </a:pP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Biblical Principles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Liberally</a:t>
            </a:r>
          </a:p>
          <a:p>
            <a:pPr marL="0" indent="0"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Systematically</a:t>
            </a:r>
          </a:p>
          <a:p>
            <a:pPr marL="0" indent="0" algn="just">
              <a:buNone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Specifically</a:t>
            </a:r>
            <a:r>
              <a:rPr lang="en-US" sz="7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en-US" b="1" i="1" dirty="0"/>
          </a:p>
          <a:p>
            <a:pPr algn="just">
              <a:buNone/>
            </a:pPr>
            <a:endParaRPr lang="en-US" b="1" i="1" dirty="0"/>
          </a:p>
          <a:p>
            <a:pPr marL="0" indent="0" algn="just">
              <a:buNone/>
            </a:pPr>
            <a:endParaRPr lang="en-US" b="1" i="1" dirty="0"/>
          </a:p>
          <a:p>
            <a:pPr algn="just">
              <a:buNone/>
            </a:pPr>
            <a:endParaRPr lang="en-US" b="1" i="1" dirty="0"/>
          </a:p>
          <a:p>
            <a:pPr marL="0" indent="0" algn="just">
              <a:buNone/>
            </a:pPr>
            <a:endParaRPr lang="en-US" b="1" i="1" dirty="0"/>
          </a:p>
          <a:p>
            <a:pPr algn="just"/>
            <a:endParaRPr lang="en-US" b="1" dirty="0"/>
          </a:p>
          <a:p>
            <a:pPr algn="just"/>
            <a:endParaRPr lang="en-US" b="1" dirty="0"/>
          </a:p>
          <a:p>
            <a:pPr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871813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104</TotalTime>
  <Words>124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Franklin Gothic Book</vt:lpstr>
      <vt:lpstr>Perpetua</vt:lpstr>
      <vt:lpstr>Wingdings</vt:lpstr>
      <vt:lpstr>Wingdings 2</vt:lpstr>
      <vt:lpstr>Equity</vt:lpstr>
      <vt:lpstr>Grace Based Giving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Biblical Perspective on Giving</dc:title>
  <dc:creator>Paul Young</dc:creator>
  <cp:lastModifiedBy>Summers Baptist Church</cp:lastModifiedBy>
  <cp:revision>27</cp:revision>
  <dcterms:created xsi:type="dcterms:W3CDTF">2010-03-12T05:04:20Z</dcterms:created>
  <dcterms:modified xsi:type="dcterms:W3CDTF">2026-04-18T17:26:58Z</dcterms:modified>
</cp:coreProperties>
</file>