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6" r:id="rId3"/>
    <p:sldId id="267" r:id="rId4"/>
    <p:sldId id="272" r:id="rId5"/>
    <p:sldId id="270" r:id="rId6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101" d="100"/>
          <a:sy n="101" d="100"/>
        </p:scale>
        <p:origin x="876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17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245D898B-2E5A-4F9B-E18E-B025436267FB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87238" cy="6850063"/>
            <a:chOff x="0" y="0"/>
            <a:chExt cx="5758" cy="4315"/>
          </a:xfrm>
        </p:grpSpPr>
        <p:grpSp>
          <p:nvGrpSpPr>
            <p:cNvPr id="3" name="Group 3">
              <a:extLst>
                <a:ext uri="{FF2B5EF4-FFF2-40B4-BE49-F238E27FC236}">
                  <a16:creationId xmlns:a16="http://schemas.microsoft.com/office/drawing/2014/main" id="{B46AEC4E-CDB6-A50D-42B0-1348BBB4EAFD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6" name="Freeform 4">
                <a:extLst>
                  <a:ext uri="{FF2B5EF4-FFF2-40B4-BE49-F238E27FC236}">
                    <a16:creationId xmlns:a16="http://schemas.microsoft.com/office/drawing/2014/main" id="{619515EC-9967-6CBC-5CBB-4DB01C8F110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7" name="Freeform 5">
                <a:extLst>
                  <a:ext uri="{FF2B5EF4-FFF2-40B4-BE49-F238E27FC236}">
                    <a16:creationId xmlns:a16="http://schemas.microsoft.com/office/drawing/2014/main" id="{0707DC62-41BB-8810-1DAD-EC1D720E50F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" name="Freeform 6">
                <a:extLst>
                  <a:ext uri="{FF2B5EF4-FFF2-40B4-BE49-F238E27FC236}">
                    <a16:creationId xmlns:a16="http://schemas.microsoft.com/office/drawing/2014/main" id="{93F557FC-31F8-FF58-8308-0AC18C8594F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9" name="Freeform 7">
                <a:extLst>
                  <a:ext uri="{FF2B5EF4-FFF2-40B4-BE49-F238E27FC236}">
                    <a16:creationId xmlns:a16="http://schemas.microsoft.com/office/drawing/2014/main" id="{CFC5CA09-D934-1E5B-DCFB-13734D821CE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" name="Freeform 8">
                <a:extLst>
                  <a:ext uri="{FF2B5EF4-FFF2-40B4-BE49-F238E27FC236}">
                    <a16:creationId xmlns:a16="http://schemas.microsoft.com/office/drawing/2014/main" id="{8CE9A86B-377C-9F9A-61BB-4CAC805D652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</p:grpSp>
        <p:sp>
          <p:nvSpPr>
            <p:cNvPr id="4" name="Freeform 9">
              <a:extLst>
                <a:ext uri="{FF2B5EF4-FFF2-40B4-BE49-F238E27FC236}">
                  <a16:creationId xmlns:a16="http://schemas.microsoft.com/office/drawing/2014/main" id="{60B4E3FF-3262-CB95-FAF0-526AD80018F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5" name="Freeform 10">
              <a:extLst>
                <a:ext uri="{FF2B5EF4-FFF2-40B4-BE49-F238E27FC236}">
                  <a16:creationId xmlns:a16="http://schemas.microsoft.com/office/drawing/2014/main" id="{4820866C-90B8-65EC-A224-371FAED9855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655 h 1906"/>
                <a:gd name="T4" fmla="*/ 5776 w 5740"/>
                <a:gd name="T5" fmla="*/ 1655 h 1906"/>
                <a:gd name="T6" fmla="*/ 5776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29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736726"/>
            <a:ext cx="103632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30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13">
            <a:extLst>
              <a:ext uri="{FF2B5EF4-FFF2-40B4-BE49-F238E27FC236}">
                <a16:creationId xmlns:a16="http://schemas.microsoft.com/office/drawing/2014/main" id="{B47E7420-6BE0-F933-EF1F-7690595380EC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609600" y="624840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ED8E8100-597F-2E73-B554-6A7CD771F7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5157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5">
            <a:extLst>
              <a:ext uri="{FF2B5EF4-FFF2-40B4-BE49-F238E27FC236}">
                <a16:creationId xmlns:a16="http://schemas.microsoft.com/office/drawing/2014/main" id="{715E8F43-E045-8651-8449-FED8D460F1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5475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3A6D58-7C4C-4E2D-9AE9-02ABDBD978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0016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E83596E-BF65-7E12-58C8-25028DC723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49949C5-4AC2-FD34-68C7-5E0D5337CAC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09BD5-F513-4D87-B11B-987C703CE3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C1AAA117-3D00-19C8-0106-77F4EB2A1991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396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A727496-5170-E352-332B-5EA5914B2A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7E77605-FD5C-EADE-3BD5-5D1A5AC0E2C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9974BF-09DE-4FC8-9260-B23B9EC67A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D3EACB74-4DAF-D6D1-094F-DDA7D9A2311A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470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12C3A3E-E809-14DD-7DA5-13C1F3110C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6A18E2C-6803-F6D5-9F7C-ED2B7A263AC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80C3D-7D27-4AAD-8B9F-C28513A486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10A22E87-FBB9-7743-DC6C-7A47D0481C7B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280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3A4837B-B84E-6A4E-3B1D-45E3F5F0F3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C6F525F-EB7B-BB17-BF2A-E5C42F5C5F4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3077B-DE87-46B5-9253-1984896330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20281B53-D013-B491-9556-C4507D9E4048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80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896F9CA2-DA5F-0055-8198-0347626F80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8867AF0A-FE3C-9911-C182-74DEFF61BA6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39A2C4-F106-422A-BB51-68430D4F5C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58AC2889-26E0-6285-68EF-A26034CB5D28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520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25CECA18-4AA4-291D-EA02-E775414147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6E7570DF-5545-9CA1-4AAE-C88FD9EEA22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BB367-C1B1-4371-9D65-6F5DC59612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Rectangle 14">
            <a:extLst>
              <a:ext uri="{FF2B5EF4-FFF2-40B4-BE49-F238E27FC236}">
                <a16:creationId xmlns:a16="http://schemas.microsoft.com/office/drawing/2014/main" id="{D57AE7C8-6D55-11BD-183A-8EB88324EE88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620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D33E5FC-04E8-ABF8-6E7C-9F3F21FD69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223787B-C117-CF24-F589-90E033D2A64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790A2-3FAD-44F3-9A64-AC6CA3EA33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08827FB2-8C1E-AAF5-DBD6-DA7AB0DAF0C2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805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F229FCC9-43D8-B7AD-2947-31C1C81425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6A07BA0-61D2-E124-41E4-1BE84AA2176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8FE18-B73F-492F-B1ED-FEC7C8A434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C2EE698C-DC04-8A1B-4D1B-10309C2EB6D6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710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AB906BCB-5327-04A0-EBD4-52972210A0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A11F2BBA-48CE-9565-AAD3-BAF06B22FA1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B0144-26F1-470F-A491-11A99CED86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931ADDC1-CA66-8D28-042B-443EBE6FC4BD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417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51E9474F-7E29-286D-FA0F-5B1EAC650F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5F888D0-A24B-0C38-8A72-4357DCDD9AB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66C3F-DBDF-43A7-9942-354CDC3318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B1DD33DF-8DFD-DFA5-E77B-5C46A6867558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498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418DD3C5-FFAB-0EDF-211B-A952ADA9249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5157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D5C9415B-4F7F-995E-13BB-0A223B89A13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12E7859-FC22-4361-AE5B-52BD291DCC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28" name="Group 4">
            <a:extLst>
              <a:ext uri="{FF2B5EF4-FFF2-40B4-BE49-F238E27FC236}">
                <a16:creationId xmlns:a16="http://schemas.microsoft.com/office/drawing/2014/main" id="{49B56273-52DD-2498-312A-B11A1C9848D2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87238" cy="6850063"/>
            <a:chOff x="0" y="0"/>
            <a:chExt cx="5758" cy="4315"/>
          </a:xfrm>
        </p:grpSpPr>
        <p:grpSp>
          <p:nvGrpSpPr>
            <p:cNvPr id="1032" name="Group 5">
              <a:extLst>
                <a:ext uri="{FF2B5EF4-FFF2-40B4-BE49-F238E27FC236}">
                  <a16:creationId xmlns:a16="http://schemas.microsoft.com/office/drawing/2014/main" id="{068EAD16-1BFA-2093-5356-560E05EF1A8B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1270" name="Freeform 6">
                <a:extLst>
                  <a:ext uri="{FF2B5EF4-FFF2-40B4-BE49-F238E27FC236}">
                    <a16:creationId xmlns:a16="http://schemas.microsoft.com/office/drawing/2014/main" id="{FCAC8651-7BA2-8EC3-09F8-D67F4D87A69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1271" name="Freeform 7">
                <a:extLst>
                  <a:ext uri="{FF2B5EF4-FFF2-40B4-BE49-F238E27FC236}">
                    <a16:creationId xmlns:a16="http://schemas.microsoft.com/office/drawing/2014/main" id="{B3BEC0F8-C7C2-8FE9-B540-0D2D1B36175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1272" name="Freeform 8">
                <a:extLst>
                  <a:ext uri="{FF2B5EF4-FFF2-40B4-BE49-F238E27FC236}">
                    <a16:creationId xmlns:a16="http://schemas.microsoft.com/office/drawing/2014/main" id="{9707EA6F-05EE-D83A-8F49-75097546141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038" name="Freeform 9">
                <a:extLst>
                  <a:ext uri="{FF2B5EF4-FFF2-40B4-BE49-F238E27FC236}">
                    <a16:creationId xmlns:a16="http://schemas.microsoft.com/office/drawing/2014/main" id="{C5872051-9BC9-0923-76D1-8520BA4BBE1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4" name="Freeform 10">
                <a:extLst>
                  <a:ext uri="{FF2B5EF4-FFF2-40B4-BE49-F238E27FC236}">
                    <a16:creationId xmlns:a16="http://schemas.microsoft.com/office/drawing/2014/main" id="{7F51630A-1BDB-CB41-6EF3-1EA57FF4785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</p:grpSp>
        <p:sp>
          <p:nvSpPr>
            <p:cNvPr id="11275" name="Freeform 11">
              <a:extLst>
                <a:ext uri="{FF2B5EF4-FFF2-40B4-BE49-F238E27FC236}">
                  <a16:creationId xmlns:a16="http://schemas.microsoft.com/office/drawing/2014/main" id="{3AF753A9-800B-D7D5-942F-4636B1F3910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034" name="Freeform 12">
              <a:extLst>
                <a:ext uri="{FF2B5EF4-FFF2-40B4-BE49-F238E27FC236}">
                  <a16:creationId xmlns:a16="http://schemas.microsoft.com/office/drawing/2014/main" id="{C47A872A-ABCE-728D-873E-04CD6AB360F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655 h 1906"/>
                <a:gd name="T4" fmla="*/ 5776 w 5740"/>
                <a:gd name="T5" fmla="*/ 1655 h 1906"/>
                <a:gd name="T6" fmla="*/ 5776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77" name="Rectangle 13">
            <a:extLst>
              <a:ext uri="{FF2B5EF4-FFF2-40B4-BE49-F238E27FC236}">
                <a16:creationId xmlns:a16="http://schemas.microsoft.com/office/drawing/2014/main" id="{6AB81CF3-0B48-BD26-7FDD-E2875AA30822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278" name="Rectangle 14">
            <a:extLst>
              <a:ext uri="{FF2B5EF4-FFF2-40B4-BE49-F238E27FC236}">
                <a16:creationId xmlns:a16="http://schemas.microsoft.com/office/drawing/2014/main" id="{2A53917B-E95F-744F-58C5-62E571044BA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9" name="Rectangle 15">
            <a:extLst>
              <a:ext uri="{FF2B5EF4-FFF2-40B4-BE49-F238E27FC236}">
                <a16:creationId xmlns:a16="http://schemas.microsoft.com/office/drawing/2014/main" id="{F91331DC-6A0D-3721-9599-D38B9DF603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88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9F4AFBF-A9A4-E40E-3029-44AE1A2D11D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" y="228600"/>
            <a:ext cx="11887200" cy="6400800"/>
          </a:xfrm>
        </p:spPr>
        <p:txBody>
          <a:bodyPr/>
          <a:lstStyle/>
          <a:p>
            <a:pPr eaLnBrk="1" hangingPunct="1">
              <a:defRPr/>
            </a:pPr>
            <a:br>
              <a:rPr lang="en-US" sz="4400" b="0" u="sng" dirty="0"/>
            </a:br>
            <a:r>
              <a:rPr lang="en-US" sz="9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God Moved Out</a:t>
            </a:r>
            <a:b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7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Isaiah 7:14   Matthew 1:23 </a:t>
            </a:r>
            <a:br>
              <a:rPr lang="en-US" sz="4400" dirty="0"/>
            </a:br>
            <a:br>
              <a:rPr lang="en-US" sz="4400" dirty="0"/>
            </a:br>
            <a:r>
              <a:rPr lang="en-US" sz="2800" dirty="0"/>
              <a:t> </a:t>
            </a:r>
            <a:br>
              <a:rPr lang="en-US" sz="2800" dirty="0"/>
            </a:br>
            <a:endParaRPr lang="en-US" sz="5400" dirty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CD5E4963-1FE4-B5D1-0DEF-9EAB3031D60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3076" name="Text Box 4">
            <a:extLst>
              <a:ext uri="{FF2B5EF4-FFF2-40B4-BE49-F238E27FC236}">
                <a16:creationId xmlns:a16="http://schemas.microsoft.com/office/drawing/2014/main" id="{433AFEE3-9B34-AC73-8C88-3363A592C0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733800"/>
            <a:ext cx="12192000" cy="19208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2400" dirty="0">
                <a:latin typeface="Arial" panose="020B0604020202020204" pitchFamily="34" charset="0"/>
              </a:rPr>
              <a:t>   </a:t>
            </a:r>
          </a:p>
          <a:p>
            <a:pPr eaLnBrk="1" hangingPunct="1">
              <a:defRPr/>
            </a:pPr>
            <a:r>
              <a:rPr lang="en-US" altLang="en-US" sz="2400" dirty="0">
                <a:latin typeface="Arial" panose="020B0604020202020204" pitchFamily="34" charset="0"/>
              </a:rPr>
              <a:t>   </a:t>
            </a:r>
          </a:p>
          <a:p>
            <a:pPr eaLnBrk="1" hangingPunct="1">
              <a:defRPr/>
            </a:pPr>
            <a:r>
              <a:rPr lang="en-US" altLang="en-US" dirty="0">
                <a:latin typeface="Arial" panose="020B0604020202020204" pitchFamily="34" charset="0"/>
              </a:rPr>
              <a:t>         </a:t>
            </a:r>
          </a:p>
          <a:p>
            <a:pPr eaLnBrk="1" hangingPunct="1">
              <a:defRPr/>
            </a:pPr>
            <a:endParaRPr lang="en-US" altLang="en-US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altLang="en-US" dirty="0">
                <a:latin typeface="Arial" panose="020B0604020202020204" pitchFamily="34" charset="0"/>
              </a:rPr>
              <a:t>  </a:t>
            </a:r>
          </a:p>
          <a:p>
            <a:pPr marL="0" indent="0" eaLnBrk="1" hangingPunct="1">
              <a:defRPr/>
            </a:pPr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EB9A14-6420-D25A-7062-FCA55CAA17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228600"/>
            <a:ext cx="11887200" cy="6400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  <a:defRPr/>
            </a:pPr>
            <a:r>
              <a:rPr lang="en-US" sz="7200" b="1" dirty="0"/>
              <a:t> Designed By God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sz="7200" b="1" dirty="0"/>
              <a:t> Defiled By Sin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sz="7200" b="1" dirty="0"/>
              <a:t> Deserted By God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sz="7200" b="1" dirty="0"/>
              <a:t> Destroyed By God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endParaRPr lang="en-US" sz="3300" b="1" dirty="0"/>
          </a:p>
          <a:p>
            <a:pPr>
              <a:buFont typeface="Wingdings" panose="05000000000000000000" pitchFamily="2" charset="2"/>
              <a:buChar char="q"/>
              <a:defRPr/>
            </a:pPr>
            <a:endParaRPr lang="en-US" sz="3300" b="1" dirty="0"/>
          </a:p>
          <a:p>
            <a:pPr>
              <a:buFont typeface="Wingdings" panose="05000000000000000000" pitchFamily="2" charset="2"/>
              <a:buChar char="q"/>
              <a:defRPr/>
            </a:pPr>
            <a:endParaRPr lang="en-US" sz="3000" b="1" dirty="0"/>
          </a:p>
          <a:p>
            <a:pPr>
              <a:buFont typeface="Wingdings" panose="05000000000000000000" pitchFamily="2" charset="2"/>
              <a:buNone/>
              <a:defRPr/>
            </a:pPr>
            <a:endParaRPr lang="en-US" sz="3000" b="1" dirty="0"/>
          </a:p>
          <a:p>
            <a:pPr>
              <a:buFont typeface="Wingdings" panose="05000000000000000000" pitchFamily="2" charset="2"/>
              <a:buNone/>
              <a:defRPr/>
            </a:pPr>
            <a:endParaRPr lang="en-US" sz="3000" b="1" dirty="0"/>
          </a:p>
          <a:p>
            <a:pPr>
              <a:buFont typeface="Wingdings" panose="05000000000000000000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08866-9FA6-9992-F702-13126BE58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/>
              <a:t>Isaiah 7:14 (KJV)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5DB7F-A838-26C6-846D-1AC4675F4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en-US" sz="4800" b="1" dirty="0"/>
              <a:t>Therefore the Lord himself shall give you a sign; Behold, a virgin shall conceive, and bear a son, and shall call his name Immanuel.</a:t>
            </a:r>
            <a:endParaRPr lang="en-US" sz="4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08866-9FA6-9992-F702-13126BE58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/>
              <a:t>Matthew 1:23 (KJV)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5DB7F-A838-26C6-846D-1AC4675F4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en-US" sz="4800" b="1" dirty="0"/>
              <a:t>Behold, a virgin shall be with child, and shall bring forth a son, and they shall call his name Emmanuel, which being interpreted is, God with us.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831066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221631-9733-7A65-8E60-C2FCFF9131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228600"/>
            <a:ext cx="11887200" cy="6477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  <a:defRPr/>
            </a:pPr>
            <a:r>
              <a:rPr lang="en-US" sz="7200" dirty="0"/>
              <a:t> </a:t>
            </a: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 Home       Adam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Second Home   Temple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Third Home      Jesus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Present Home  Believers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7200" dirty="0"/>
              <a:t>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eam">
  <a:themeElements>
    <a:clrScheme name="Stream 5">
      <a:dk1>
        <a:srgbClr val="5C1F00"/>
      </a:dk1>
      <a:lt1>
        <a:srgbClr val="FFFFFF"/>
      </a:lt1>
      <a:dk2>
        <a:srgbClr val="8C0000"/>
      </a:dk2>
      <a:lt2>
        <a:srgbClr val="DFD293"/>
      </a:lt2>
      <a:accent1>
        <a:srgbClr val="FF6845"/>
      </a:accent1>
      <a:accent2>
        <a:srgbClr val="BE7960"/>
      </a:accent2>
      <a:accent3>
        <a:srgbClr val="C5AAAA"/>
      </a:accent3>
      <a:accent4>
        <a:srgbClr val="DADADA"/>
      </a:accent4>
      <a:accent5>
        <a:srgbClr val="FFB9B0"/>
      </a:accent5>
      <a:accent6>
        <a:srgbClr val="AC6D56"/>
      </a:accent6>
      <a:hlink>
        <a:srgbClr val="FFFFCC"/>
      </a:hlink>
      <a:folHlink>
        <a:srgbClr val="FFCC00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cs typeface="Arial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997</TotalTime>
  <Words>121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Garamond</vt:lpstr>
      <vt:lpstr>Arial</vt:lpstr>
      <vt:lpstr>Wingdings</vt:lpstr>
      <vt:lpstr>Calibri</vt:lpstr>
      <vt:lpstr>Stream</vt:lpstr>
      <vt:lpstr> When God Moved Out Isaiah 7:14   Matthew 1:23     </vt:lpstr>
      <vt:lpstr>PowerPoint Presentation</vt:lpstr>
      <vt:lpstr>Isaiah 7:14 (KJV)</vt:lpstr>
      <vt:lpstr>Matthew 1:23 (KJV)</vt:lpstr>
      <vt:lpstr>PowerPoint Presentation</vt:lpstr>
    </vt:vector>
  </TitlesOfParts>
  <Company>Bethlem Baptist Church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Sermon</dc:title>
  <dc:creator>Paul Young</dc:creator>
  <cp:lastModifiedBy>Summers Baptist Church</cp:lastModifiedBy>
  <cp:revision>74</cp:revision>
  <dcterms:created xsi:type="dcterms:W3CDTF">2005-12-05T18:33:46Z</dcterms:created>
  <dcterms:modified xsi:type="dcterms:W3CDTF">2023-12-24T15:19:30Z</dcterms:modified>
</cp:coreProperties>
</file>