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9" r:id="rId3"/>
    <p:sldId id="257" r:id="rId4"/>
    <p:sldId id="265" r:id="rId5"/>
    <p:sldId id="271" r:id="rId6"/>
    <p:sldId id="310" r:id="rId7"/>
    <p:sldId id="303" r:id="rId8"/>
    <p:sldId id="259" r:id="rId9"/>
    <p:sldId id="260" r:id="rId10"/>
    <p:sldId id="311" r:id="rId11"/>
    <p:sldId id="307" r:id="rId12"/>
    <p:sldId id="301" r:id="rId13"/>
    <p:sldId id="308" r:id="rId14"/>
    <p:sldId id="312" r:id="rId15"/>
    <p:sldId id="300" r:id="rId16"/>
    <p:sldId id="295" r:id="rId17"/>
    <p:sldId id="272" r:id="rId18"/>
    <p:sldId id="313" r:id="rId19"/>
    <p:sldId id="268" r:id="rId20"/>
    <p:sldId id="289" r:id="rId21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E97E2-702B-4DFF-918C-AE5D7A604567}" v="8" dt="2026-04-03T23:19:50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9"/>
    <p:restoredTop sz="94822"/>
  </p:normalViewPr>
  <p:slideViewPr>
    <p:cSldViewPr snapToGrid="0" snapToObjects="1">
      <p:cViewPr varScale="1">
        <p:scale>
          <a:sx n="93" d="100"/>
          <a:sy n="93" d="100"/>
        </p:scale>
        <p:origin x="648" y="306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0745378F-891A-436D-8619-5BCA7089CEF0}"/>
    <pc:docChg chg="custSel addSld delSld modSld sldOrd">
      <pc:chgData name="Summers Baptist Church" userId="c7267abe811c1ba1" providerId="LiveId" clId="{0745378F-891A-436D-8619-5BCA7089CEF0}" dt="2026-04-03T23:19:54.405" v="108" actId="26606"/>
      <pc:docMkLst>
        <pc:docMk/>
      </pc:docMkLst>
      <pc:sldChg chg="modSp mod">
        <pc:chgData name="Summers Baptist Church" userId="c7267abe811c1ba1" providerId="LiveId" clId="{0745378F-891A-436D-8619-5BCA7089CEF0}" dt="2026-04-03T23:17:20.145" v="73" actId="20577"/>
        <pc:sldMkLst>
          <pc:docMk/>
          <pc:sldMk cId="249339946" sldId="259"/>
        </pc:sldMkLst>
        <pc:spChg chg="mod">
          <ac:chgData name="Summers Baptist Church" userId="c7267abe811c1ba1" providerId="LiveId" clId="{0745378F-891A-436D-8619-5BCA7089CEF0}" dt="2026-04-03T23:17:20.145" v="73" actId="20577"/>
          <ac:spMkLst>
            <pc:docMk/>
            <pc:sldMk cId="249339946" sldId="259"/>
            <ac:spMk id="3" creationId="{00000000-0000-0000-0000-000000000000}"/>
          </ac:spMkLst>
        </pc:spChg>
      </pc:sldChg>
      <pc:sldChg chg="del">
        <pc:chgData name="Summers Baptist Church" userId="c7267abe811c1ba1" providerId="LiveId" clId="{0745378F-891A-436D-8619-5BCA7089CEF0}" dt="2026-04-03T23:17:40.341" v="74" actId="47"/>
        <pc:sldMkLst>
          <pc:docMk/>
          <pc:sldMk cId="1058454993" sldId="306"/>
        </pc:sldMkLst>
      </pc:sldChg>
      <pc:sldChg chg="addSp delSp modSp new mod ord setBg">
        <pc:chgData name="Summers Baptist Church" userId="c7267abe811c1ba1" providerId="LiveId" clId="{0745378F-891A-436D-8619-5BCA7089CEF0}" dt="2026-04-03T23:18:52.555" v="88"/>
        <pc:sldMkLst>
          <pc:docMk/>
          <pc:sldMk cId="4184838261" sldId="309"/>
        </pc:sldMkLst>
        <pc:spChg chg="del">
          <ac:chgData name="Summers Baptist Church" userId="c7267abe811c1ba1" providerId="LiveId" clId="{0745378F-891A-436D-8619-5BCA7089CEF0}" dt="2026-04-03T23:17:47.589" v="76" actId="478"/>
          <ac:spMkLst>
            <pc:docMk/>
            <pc:sldMk cId="4184838261" sldId="309"/>
            <ac:spMk id="2" creationId="{42CCB322-B7E2-4688-41F6-0A85346670C3}"/>
          </ac:spMkLst>
        </pc:spChg>
        <pc:spChg chg="del">
          <ac:chgData name="Summers Baptist Church" userId="c7267abe811c1ba1" providerId="LiveId" clId="{0745378F-891A-436D-8619-5BCA7089CEF0}" dt="2026-04-03T23:17:49.302" v="78" actId="478"/>
          <ac:spMkLst>
            <pc:docMk/>
            <pc:sldMk cId="4184838261" sldId="309"/>
            <ac:spMk id="3" creationId="{0E842C00-6E65-D718-5C15-CD92B36DCBC0}"/>
          </ac:spMkLst>
        </pc:spChg>
        <pc:spChg chg="del">
          <ac:chgData name="Summers Baptist Church" userId="c7267abe811c1ba1" providerId="LiveId" clId="{0745378F-891A-436D-8619-5BCA7089CEF0}" dt="2026-04-03T23:17:48.428" v="77" actId="478"/>
          <ac:spMkLst>
            <pc:docMk/>
            <pc:sldMk cId="4184838261" sldId="309"/>
            <ac:spMk id="4" creationId="{086A5E65-8C8B-9897-5F8A-F847C5E993D0}"/>
          </ac:spMkLst>
        </pc:spChg>
        <pc:spChg chg="add">
          <ac:chgData name="Summers Baptist Church" userId="c7267abe811c1ba1" providerId="LiveId" clId="{0745378F-891A-436D-8619-5BCA7089CEF0}" dt="2026-04-03T23:18:10.548" v="80" actId="26606"/>
          <ac:spMkLst>
            <pc:docMk/>
            <pc:sldMk cId="4184838261" sldId="309"/>
            <ac:spMk id="1031" creationId="{69D184B2-2226-4E31-BCCB-444330767440}"/>
          </ac:spMkLst>
        </pc:spChg>
        <pc:spChg chg="add">
          <ac:chgData name="Summers Baptist Church" userId="c7267abe811c1ba1" providerId="LiveId" clId="{0745378F-891A-436D-8619-5BCA7089CEF0}" dt="2026-04-03T23:18:10.548" v="80" actId="26606"/>
          <ac:spMkLst>
            <pc:docMk/>
            <pc:sldMk cId="4184838261" sldId="309"/>
            <ac:spMk id="1033" creationId="{1AC4D4E3-486A-464A-8EC8-D44881097267}"/>
          </ac:spMkLst>
        </pc:spChg>
        <pc:spChg chg="add">
          <ac:chgData name="Summers Baptist Church" userId="c7267abe811c1ba1" providerId="LiveId" clId="{0745378F-891A-436D-8619-5BCA7089CEF0}" dt="2026-04-03T23:18:10.548" v="80" actId="26606"/>
          <ac:spMkLst>
            <pc:docMk/>
            <pc:sldMk cId="4184838261" sldId="309"/>
            <ac:spMk id="1035" creationId="{864DE13E-58EB-4475-B79C-0D4FC651239B}"/>
          </ac:spMkLst>
        </pc:spChg>
        <pc:picChg chg="add mod">
          <ac:chgData name="Summers Baptist Church" userId="c7267abe811c1ba1" providerId="LiveId" clId="{0745378F-891A-436D-8619-5BCA7089CEF0}" dt="2026-04-03T23:18:10.548" v="80" actId="26606"/>
          <ac:picMkLst>
            <pc:docMk/>
            <pc:sldMk cId="4184838261" sldId="309"/>
            <ac:picMk id="1026" creationId="{234A3E9A-5EDB-2F2A-6BA0-01C2F572467E}"/>
          </ac:picMkLst>
        </pc:picChg>
      </pc:sldChg>
      <pc:sldChg chg="addSp delSp modSp new mod ord setBg">
        <pc:chgData name="Summers Baptist Church" userId="c7267abe811c1ba1" providerId="LiveId" clId="{0745378F-891A-436D-8619-5BCA7089CEF0}" dt="2026-04-03T23:18:56.801" v="90"/>
        <pc:sldMkLst>
          <pc:docMk/>
          <pc:sldMk cId="89580666" sldId="310"/>
        </pc:sldMkLst>
        <pc:spChg chg="del">
          <ac:chgData name="Summers Baptist Church" userId="c7267abe811c1ba1" providerId="LiveId" clId="{0745378F-891A-436D-8619-5BCA7089CEF0}" dt="2026-04-03T23:18:19.730" v="82" actId="478"/>
          <ac:spMkLst>
            <pc:docMk/>
            <pc:sldMk cId="89580666" sldId="310"/>
            <ac:spMk id="2" creationId="{86ED9870-9A8C-4E0D-C066-C17403C0E526}"/>
          </ac:spMkLst>
        </pc:spChg>
        <pc:spChg chg="del">
          <ac:chgData name="Summers Baptist Church" userId="c7267abe811c1ba1" providerId="LiveId" clId="{0745378F-891A-436D-8619-5BCA7089CEF0}" dt="2026-04-03T23:18:21.726" v="83" actId="478"/>
          <ac:spMkLst>
            <pc:docMk/>
            <pc:sldMk cId="89580666" sldId="310"/>
            <ac:spMk id="3" creationId="{4C392B2F-78F8-8BF4-9885-C6D362B62D77}"/>
          </ac:spMkLst>
        </pc:spChg>
        <pc:spChg chg="del">
          <ac:chgData name="Summers Baptist Church" userId="c7267abe811c1ba1" providerId="LiveId" clId="{0745378F-891A-436D-8619-5BCA7089CEF0}" dt="2026-04-03T23:18:23.315" v="84" actId="478"/>
          <ac:spMkLst>
            <pc:docMk/>
            <pc:sldMk cId="89580666" sldId="310"/>
            <ac:spMk id="4" creationId="{B855F660-B218-AB98-2778-255AD8AECC32}"/>
          </ac:spMkLst>
        </pc:spChg>
        <pc:spChg chg="add">
          <ac:chgData name="Summers Baptist Church" userId="c7267abe811c1ba1" providerId="LiveId" clId="{0745378F-891A-436D-8619-5BCA7089CEF0}" dt="2026-04-03T23:18:30.317" v="86" actId="26606"/>
          <ac:spMkLst>
            <pc:docMk/>
            <pc:sldMk cId="89580666" sldId="310"/>
            <ac:spMk id="2055" creationId="{8950AD4C-6AF3-49F8-94E1-DBCAFB39478B}"/>
          </ac:spMkLst>
        </pc:spChg>
        <pc:spChg chg="add">
          <ac:chgData name="Summers Baptist Church" userId="c7267abe811c1ba1" providerId="LiveId" clId="{0745378F-891A-436D-8619-5BCA7089CEF0}" dt="2026-04-03T23:18:30.317" v="86" actId="26606"/>
          <ac:spMkLst>
            <pc:docMk/>
            <pc:sldMk cId="89580666" sldId="310"/>
            <ac:spMk id="2057" creationId="{0ACBD85E-A404-45CB-B532-1039E479D4C6}"/>
          </ac:spMkLst>
        </pc:spChg>
        <pc:spChg chg="add">
          <ac:chgData name="Summers Baptist Church" userId="c7267abe811c1ba1" providerId="LiveId" clId="{0745378F-891A-436D-8619-5BCA7089CEF0}" dt="2026-04-03T23:18:30.317" v="86" actId="26606"/>
          <ac:spMkLst>
            <pc:docMk/>
            <pc:sldMk cId="89580666" sldId="310"/>
            <ac:spMk id="2059" creationId="{DB1626B1-BAC7-4893-A5AC-620597685187}"/>
          </ac:spMkLst>
        </pc:spChg>
        <pc:spChg chg="add">
          <ac:chgData name="Summers Baptist Church" userId="c7267abe811c1ba1" providerId="LiveId" clId="{0745378F-891A-436D-8619-5BCA7089CEF0}" dt="2026-04-03T23:18:30.317" v="86" actId="26606"/>
          <ac:spMkLst>
            <pc:docMk/>
            <pc:sldMk cId="89580666" sldId="310"/>
            <ac:spMk id="2061" creationId="{D64E9910-51FE-45BF-973D-9D2401FD3C63}"/>
          </ac:spMkLst>
        </pc:spChg>
        <pc:picChg chg="add mod">
          <ac:chgData name="Summers Baptist Church" userId="c7267abe811c1ba1" providerId="LiveId" clId="{0745378F-891A-436D-8619-5BCA7089CEF0}" dt="2026-04-03T23:18:30.317" v="86" actId="26606"/>
          <ac:picMkLst>
            <pc:docMk/>
            <pc:sldMk cId="89580666" sldId="310"/>
            <ac:picMk id="2050" creationId="{D4A9CE40-F5E5-4416-5A8C-E22EF6D598C4}"/>
          </ac:picMkLst>
        </pc:picChg>
      </pc:sldChg>
      <pc:sldChg chg="addSp delSp modSp add mod ord">
        <pc:chgData name="Summers Baptist Church" userId="c7267abe811c1ba1" providerId="LiveId" clId="{0745378F-891A-436D-8619-5BCA7089CEF0}" dt="2026-04-03T23:19:17.481" v="96" actId="26606"/>
        <pc:sldMkLst>
          <pc:docMk/>
          <pc:sldMk cId="3864181438" sldId="311"/>
        </pc:sldMkLst>
        <pc:spChg chg="del">
          <ac:chgData name="Summers Baptist Church" userId="c7267abe811c1ba1" providerId="LiveId" clId="{0745378F-891A-436D-8619-5BCA7089CEF0}" dt="2026-04-03T23:19:17.481" v="96" actId="26606"/>
          <ac:spMkLst>
            <pc:docMk/>
            <pc:sldMk cId="3864181438" sldId="311"/>
            <ac:spMk id="2055" creationId="{2CFD9B84-2EE8-FA33-ADF9-A15CDD4348FB}"/>
          </ac:spMkLst>
        </pc:spChg>
        <pc:spChg chg="del">
          <ac:chgData name="Summers Baptist Church" userId="c7267abe811c1ba1" providerId="LiveId" clId="{0745378F-891A-436D-8619-5BCA7089CEF0}" dt="2026-04-03T23:19:17.481" v="96" actId="26606"/>
          <ac:spMkLst>
            <pc:docMk/>
            <pc:sldMk cId="3864181438" sldId="311"/>
            <ac:spMk id="2057" creationId="{11BBA92C-CB9D-EC72-0156-FD1350DC2267}"/>
          </ac:spMkLst>
        </pc:spChg>
        <pc:spChg chg="del">
          <ac:chgData name="Summers Baptist Church" userId="c7267abe811c1ba1" providerId="LiveId" clId="{0745378F-891A-436D-8619-5BCA7089CEF0}" dt="2026-04-03T23:19:17.481" v="96" actId="26606"/>
          <ac:spMkLst>
            <pc:docMk/>
            <pc:sldMk cId="3864181438" sldId="311"/>
            <ac:spMk id="2059" creationId="{A23DD651-D8FA-DDE6-19B5-AB40BFB9AF15}"/>
          </ac:spMkLst>
        </pc:spChg>
        <pc:spChg chg="del">
          <ac:chgData name="Summers Baptist Church" userId="c7267abe811c1ba1" providerId="LiveId" clId="{0745378F-891A-436D-8619-5BCA7089CEF0}" dt="2026-04-03T23:19:17.481" v="96" actId="26606"/>
          <ac:spMkLst>
            <pc:docMk/>
            <pc:sldMk cId="3864181438" sldId="311"/>
            <ac:spMk id="2061" creationId="{88C72EE4-B954-84A1-3C76-0E50B2185C5A}"/>
          </ac:spMkLst>
        </pc:spChg>
        <pc:spChg chg="add">
          <ac:chgData name="Summers Baptist Church" userId="c7267abe811c1ba1" providerId="LiveId" clId="{0745378F-891A-436D-8619-5BCA7089CEF0}" dt="2026-04-03T23:19:17.481" v="96" actId="26606"/>
          <ac:spMkLst>
            <pc:docMk/>
            <pc:sldMk cId="3864181438" sldId="311"/>
            <ac:spMk id="3079" creationId="{22F15A2D-2324-487D-A02A-BF46C5C580EB}"/>
          </ac:spMkLst>
        </pc:spChg>
        <pc:spChg chg="add">
          <ac:chgData name="Summers Baptist Church" userId="c7267abe811c1ba1" providerId="LiveId" clId="{0745378F-891A-436D-8619-5BCA7089CEF0}" dt="2026-04-03T23:19:17.481" v="96" actId="26606"/>
          <ac:spMkLst>
            <pc:docMk/>
            <pc:sldMk cId="3864181438" sldId="311"/>
            <ac:spMk id="3081" creationId="{17A7F34E-D418-47E2-9F86-2C45BBC31210}"/>
          </ac:spMkLst>
        </pc:spChg>
        <pc:spChg chg="add">
          <ac:chgData name="Summers Baptist Church" userId="c7267abe811c1ba1" providerId="LiveId" clId="{0745378F-891A-436D-8619-5BCA7089CEF0}" dt="2026-04-03T23:19:17.481" v="96" actId="26606"/>
          <ac:spMkLst>
            <pc:docMk/>
            <pc:sldMk cId="3864181438" sldId="311"/>
            <ac:spMk id="3083" creationId="{2AEAFA59-923A-4F54-8B49-44C970BCC323}"/>
          </ac:spMkLst>
        </pc:spChg>
        <pc:picChg chg="del">
          <ac:chgData name="Summers Baptist Church" userId="c7267abe811c1ba1" providerId="LiveId" clId="{0745378F-891A-436D-8619-5BCA7089CEF0}" dt="2026-04-03T23:19:06.885" v="94" actId="478"/>
          <ac:picMkLst>
            <pc:docMk/>
            <pc:sldMk cId="3864181438" sldId="311"/>
            <ac:picMk id="2050" creationId="{C070C76C-55DE-B047-5701-8E02649D6919}"/>
          </ac:picMkLst>
        </pc:picChg>
        <pc:picChg chg="add mod">
          <ac:chgData name="Summers Baptist Church" userId="c7267abe811c1ba1" providerId="LiveId" clId="{0745378F-891A-436D-8619-5BCA7089CEF0}" dt="2026-04-03T23:19:17.481" v="96" actId="26606"/>
          <ac:picMkLst>
            <pc:docMk/>
            <pc:sldMk cId="3864181438" sldId="311"/>
            <ac:picMk id="3074" creationId="{2EF39A54-B317-05E7-9979-D80C621780A1}"/>
          </ac:picMkLst>
        </pc:picChg>
      </pc:sldChg>
      <pc:sldChg chg="addSp delSp modSp add mod ord">
        <pc:chgData name="Summers Baptist Church" userId="c7267abe811c1ba1" providerId="LiveId" clId="{0745378F-891A-436D-8619-5BCA7089CEF0}" dt="2026-04-03T23:19:37.014" v="102" actId="26606"/>
        <pc:sldMkLst>
          <pc:docMk/>
          <pc:sldMk cId="3913829630" sldId="312"/>
        </pc:sldMkLst>
        <pc:spChg chg="del">
          <ac:chgData name="Summers Baptist Church" userId="c7267abe811c1ba1" providerId="LiveId" clId="{0745378F-891A-436D-8619-5BCA7089CEF0}" dt="2026-04-03T23:19:37.014" v="102" actId="26606"/>
          <ac:spMkLst>
            <pc:docMk/>
            <pc:sldMk cId="3913829630" sldId="312"/>
            <ac:spMk id="3079" creationId="{212E490A-40B4-22B6-2E0B-C516DD646402}"/>
          </ac:spMkLst>
        </pc:spChg>
        <pc:spChg chg="del">
          <ac:chgData name="Summers Baptist Church" userId="c7267abe811c1ba1" providerId="LiveId" clId="{0745378F-891A-436D-8619-5BCA7089CEF0}" dt="2026-04-03T23:19:37.014" v="102" actId="26606"/>
          <ac:spMkLst>
            <pc:docMk/>
            <pc:sldMk cId="3913829630" sldId="312"/>
            <ac:spMk id="3081" creationId="{AF04481E-491B-9EFB-8F2A-445638F531B3}"/>
          </ac:spMkLst>
        </pc:spChg>
        <pc:spChg chg="del">
          <ac:chgData name="Summers Baptist Church" userId="c7267abe811c1ba1" providerId="LiveId" clId="{0745378F-891A-436D-8619-5BCA7089CEF0}" dt="2026-04-03T23:19:37.014" v="102" actId="26606"/>
          <ac:spMkLst>
            <pc:docMk/>
            <pc:sldMk cId="3913829630" sldId="312"/>
            <ac:spMk id="3083" creationId="{FC1B5B85-06C8-9DCC-AA11-993A01E23E16}"/>
          </ac:spMkLst>
        </pc:spChg>
        <pc:spChg chg="add">
          <ac:chgData name="Summers Baptist Church" userId="c7267abe811c1ba1" providerId="LiveId" clId="{0745378F-891A-436D-8619-5BCA7089CEF0}" dt="2026-04-03T23:19:37.014" v="102" actId="26606"/>
          <ac:spMkLst>
            <pc:docMk/>
            <pc:sldMk cId="3913829630" sldId="312"/>
            <ac:spMk id="4103" creationId="{8950AD4C-6AF3-49F8-94E1-DBCAFB39478B}"/>
          </ac:spMkLst>
        </pc:spChg>
        <pc:spChg chg="add">
          <ac:chgData name="Summers Baptist Church" userId="c7267abe811c1ba1" providerId="LiveId" clId="{0745378F-891A-436D-8619-5BCA7089CEF0}" dt="2026-04-03T23:19:37.014" v="102" actId="26606"/>
          <ac:spMkLst>
            <pc:docMk/>
            <pc:sldMk cId="3913829630" sldId="312"/>
            <ac:spMk id="4105" creationId="{0ACBD85E-A404-45CB-B532-1039E479D4C6}"/>
          </ac:spMkLst>
        </pc:spChg>
        <pc:spChg chg="add">
          <ac:chgData name="Summers Baptist Church" userId="c7267abe811c1ba1" providerId="LiveId" clId="{0745378F-891A-436D-8619-5BCA7089CEF0}" dt="2026-04-03T23:19:37.014" v="102" actId="26606"/>
          <ac:spMkLst>
            <pc:docMk/>
            <pc:sldMk cId="3913829630" sldId="312"/>
            <ac:spMk id="4107" creationId="{DB1626B1-BAC7-4893-A5AC-620597685187}"/>
          </ac:spMkLst>
        </pc:spChg>
        <pc:spChg chg="add">
          <ac:chgData name="Summers Baptist Church" userId="c7267abe811c1ba1" providerId="LiveId" clId="{0745378F-891A-436D-8619-5BCA7089CEF0}" dt="2026-04-03T23:19:37.014" v="102" actId="26606"/>
          <ac:spMkLst>
            <pc:docMk/>
            <pc:sldMk cId="3913829630" sldId="312"/>
            <ac:spMk id="4109" creationId="{D64E9910-51FE-45BF-973D-9D2401FD3C63}"/>
          </ac:spMkLst>
        </pc:spChg>
        <pc:picChg chg="del">
          <ac:chgData name="Summers Baptist Church" userId="c7267abe811c1ba1" providerId="LiveId" clId="{0745378F-891A-436D-8619-5BCA7089CEF0}" dt="2026-04-03T23:19:30.336" v="100" actId="478"/>
          <ac:picMkLst>
            <pc:docMk/>
            <pc:sldMk cId="3913829630" sldId="312"/>
            <ac:picMk id="3074" creationId="{87C860A4-AD39-1081-18A1-0740F8D680B3}"/>
          </ac:picMkLst>
        </pc:picChg>
        <pc:picChg chg="add mod">
          <ac:chgData name="Summers Baptist Church" userId="c7267abe811c1ba1" providerId="LiveId" clId="{0745378F-891A-436D-8619-5BCA7089CEF0}" dt="2026-04-03T23:19:37.014" v="102" actId="26606"/>
          <ac:picMkLst>
            <pc:docMk/>
            <pc:sldMk cId="3913829630" sldId="312"/>
            <ac:picMk id="4098" creationId="{5A7C7DFE-FE8C-E23C-1173-4CAFED0199FB}"/>
          </ac:picMkLst>
        </pc:picChg>
      </pc:sldChg>
      <pc:sldChg chg="addSp delSp modSp add mod ord">
        <pc:chgData name="Summers Baptist Church" userId="c7267abe811c1ba1" providerId="LiveId" clId="{0745378F-891A-436D-8619-5BCA7089CEF0}" dt="2026-04-03T23:19:54.405" v="108" actId="26606"/>
        <pc:sldMkLst>
          <pc:docMk/>
          <pc:sldMk cId="19610670" sldId="313"/>
        </pc:sldMkLst>
        <pc:spChg chg="del">
          <ac:chgData name="Summers Baptist Church" userId="c7267abe811c1ba1" providerId="LiveId" clId="{0745378F-891A-436D-8619-5BCA7089CEF0}" dt="2026-04-03T23:19:54.405" v="108" actId="26606"/>
          <ac:spMkLst>
            <pc:docMk/>
            <pc:sldMk cId="19610670" sldId="313"/>
            <ac:spMk id="4103" creationId="{9B4FCE74-3EB2-5181-1900-3831CE7DF9BE}"/>
          </ac:spMkLst>
        </pc:spChg>
        <pc:spChg chg="del">
          <ac:chgData name="Summers Baptist Church" userId="c7267abe811c1ba1" providerId="LiveId" clId="{0745378F-891A-436D-8619-5BCA7089CEF0}" dt="2026-04-03T23:19:54.405" v="108" actId="26606"/>
          <ac:spMkLst>
            <pc:docMk/>
            <pc:sldMk cId="19610670" sldId="313"/>
            <ac:spMk id="4105" creationId="{F6475EF7-2DBA-4452-0984-C998EC876283}"/>
          </ac:spMkLst>
        </pc:spChg>
        <pc:spChg chg="del">
          <ac:chgData name="Summers Baptist Church" userId="c7267abe811c1ba1" providerId="LiveId" clId="{0745378F-891A-436D-8619-5BCA7089CEF0}" dt="2026-04-03T23:19:54.405" v="108" actId="26606"/>
          <ac:spMkLst>
            <pc:docMk/>
            <pc:sldMk cId="19610670" sldId="313"/>
            <ac:spMk id="4107" creationId="{A1D479F9-FF2B-834A-8DF4-BA94EAF6097C}"/>
          </ac:spMkLst>
        </pc:spChg>
        <pc:spChg chg="del">
          <ac:chgData name="Summers Baptist Church" userId="c7267abe811c1ba1" providerId="LiveId" clId="{0745378F-891A-436D-8619-5BCA7089CEF0}" dt="2026-04-03T23:19:54.405" v="108" actId="26606"/>
          <ac:spMkLst>
            <pc:docMk/>
            <pc:sldMk cId="19610670" sldId="313"/>
            <ac:spMk id="4109" creationId="{BF5D5168-5AEF-8C60-C2B5-8BE47DCCE82D}"/>
          </ac:spMkLst>
        </pc:spChg>
        <pc:spChg chg="add">
          <ac:chgData name="Summers Baptist Church" userId="c7267abe811c1ba1" providerId="LiveId" clId="{0745378F-891A-436D-8619-5BCA7089CEF0}" dt="2026-04-03T23:19:54.405" v="108" actId="26606"/>
          <ac:spMkLst>
            <pc:docMk/>
            <pc:sldMk cId="19610670" sldId="313"/>
            <ac:spMk id="5127" creationId="{B9FF99BD-075F-4761-A995-6FC574BD25EA}"/>
          </ac:spMkLst>
        </pc:spChg>
        <pc:spChg chg="add">
          <ac:chgData name="Summers Baptist Church" userId="c7267abe811c1ba1" providerId="LiveId" clId="{0745378F-891A-436D-8619-5BCA7089CEF0}" dt="2026-04-03T23:19:54.405" v="108" actId="26606"/>
          <ac:spMkLst>
            <pc:docMk/>
            <pc:sldMk cId="19610670" sldId="313"/>
            <ac:spMk id="5129" creationId="{A7B21A54-9BA3-4EA9-B460-5A829ADD9051}"/>
          </ac:spMkLst>
        </pc:spChg>
        <pc:spChg chg="add">
          <ac:chgData name="Summers Baptist Church" userId="c7267abe811c1ba1" providerId="LiveId" clId="{0745378F-891A-436D-8619-5BCA7089CEF0}" dt="2026-04-03T23:19:54.405" v="108" actId="26606"/>
          <ac:spMkLst>
            <pc:docMk/>
            <pc:sldMk cId="19610670" sldId="313"/>
            <ac:spMk id="5131" creationId="{6FA8F714-B9D8-488A-8CCA-E9948FF913A9}"/>
          </ac:spMkLst>
        </pc:spChg>
        <pc:picChg chg="del">
          <ac:chgData name="Summers Baptist Church" userId="c7267abe811c1ba1" providerId="LiveId" clId="{0745378F-891A-436D-8619-5BCA7089CEF0}" dt="2026-04-03T23:19:46.250" v="106" actId="478"/>
          <ac:picMkLst>
            <pc:docMk/>
            <pc:sldMk cId="19610670" sldId="313"/>
            <ac:picMk id="4098" creationId="{A17E0925-30F0-4999-F346-767AD3008A2F}"/>
          </ac:picMkLst>
        </pc:picChg>
        <pc:picChg chg="add mod">
          <ac:chgData name="Summers Baptist Church" userId="c7267abe811c1ba1" providerId="LiveId" clId="{0745378F-891A-436D-8619-5BCA7089CEF0}" dt="2026-04-03T23:19:54.405" v="108" actId="26606"/>
          <ac:picMkLst>
            <pc:docMk/>
            <pc:sldMk cId="19610670" sldId="313"/>
            <ac:picMk id="5122" creationId="{04933419-8D6A-8D59-B9E7-01FD0C731F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7300" y="390525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E91F6-3BF5-0002-C267-AFAFA9DF4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Right Triangle 308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e is Risen! Jesus Christ our Lord. He ...">
            <a:extLst>
              <a:ext uri="{FF2B5EF4-FFF2-40B4-BE49-F238E27FC236}">
                <a16:creationId xmlns:a16="http://schemas.microsoft.com/office/drawing/2014/main" id="{2EF39A54-B317-05E7-9979-D80C6217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471536"/>
            <a:ext cx="7746709" cy="38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8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6878-F257-4393-8F7E-B955C9AF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400" dirty="0"/>
              <a:t>Easter Sunday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768C-9FC1-413E-BD8B-8D8B692FE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0205"/>
            <a:ext cx="4243589" cy="3902425"/>
          </a:xfrm>
        </p:spPr>
        <p:txBody>
          <a:bodyPr vert="horz" lIns="91440" tIns="45720" rIns="91440" bIns="45720" rtlCol="0">
            <a:noAutofit/>
          </a:bodyPr>
          <a:lstStyle/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Service 8:00</a:t>
            </a:r>
          </a:p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Breakfast 9:00</a:t>
            </a:r>
          </a:p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Sunday School 10:00</a:t>
            </a:r>
          </a:p>
          <a:p>
            <a:pPr marL="4125" indent="0" algn="ctr" defTabSz="914400">
              <a:lnSpc>
                <a:spcPct val="90000"/>
              </a:lnSpc>
              <a:buNone/>
            </a:pPr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Service 11:00</a:t>
            </a:r>
          </a:p>
        </p:txBody>
      </p:sp>
      <p:pic>
        <p:nvPicPr>
          <p:cNvPr id="5" name="Content Placeholder 4" descr="A group of crosses on a hill&#10;&#10;Description automatically generated">
            <a:extLst>
              <a:ext uri="{FF2B5EF4-FFF2-40B4-BE49-F238E27FC236}">
                <a16:creationId xmlns:a16="http://schemas.microsoft.com/office/drawing/2014/main" id="{BCB61AA2-622D-4E5A-924C-34703FFFBA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53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D086-3CDA-1B40-B0A8-96DA6839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Youth Fellowship</a:t>
            </a:r>
            <a:br>
              <a:rPr lang="en-US" sz="5400" dirty="0"/>
            </a:br>
            <a:r>
              <a:rPr lang="en-US" sz="5400" dirty="0"/>
              <a:t>Saturday, April 18</a:t>
            </a:r>
            <a:r>
              <a:rPr lang="en-US" sz="5400" baseline="30000" dirty="0"/>
              <a:t>th</a:t>
            </a:r>
            <a:r>
              <a:rPr lang="en-US" sz="5400" dirty="0"/>
              <a:t> at 7:00pm</a:t>
            </a:r>
          </a:p>
        </p:txBody>
      </p:sp>
      <p:pic>
        <p:nvPicPr>
          <p:cNvPr id="10" name="Content Placeholder 9" descr="A picture containing text, grass, outdoor, tree&#10;&#10;Description automatically generated">
            <a:extLst>
              <a:ext uri="{FF2B5EF4-FFF2-40B4-BE49-F238E27FC236}">
                <a16:creationId xmlns:a16="http://schemas.microsoft.com/office/drawing/2014/main" id="{103E2E04-D7E5-2841-93D8-0EFDCE7E47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66" y="2192588"/>
            <a:ext cx="7330068" cy="4123163"/>
          </a:xfrm>
        </p:spPr>
      </p:pic>
    </p:spTree>
    <p:extLst>
      <p:ext uri="{BB962C8B-B14F-4D97-AF65-F5344CB8AC3E}">
        <p14:creationId xmlns:p14="http://schemas.microsoft.com/office/powerpoint/2010/main" val="1027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CC21-03B0-764F-9C61-C9FEC9D6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Annual Youth Fundraiser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D8896-4E63-F140-A887-D8C80DB30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Sunday, April 26</a:t>
            </a:r>
            <a:r>
              <a:rPr lang="en-US" sz="5400" baseline="30000" dirty="0"/>
              <a:t>th</a:t>
            </a:r>
            <a:endParaRPr lang="en-US" sz="5400" dirty="0"/>
          </a:p>
          <a:p>
            <a:r>
              <a:rPr lang="en-US" sz="5400" dirty="0"/>
              <a:t>Bring a smile and your checkbook</a:t>
            </a:r>
          </a:p>
        </p:txBody>
      </p:sp>
      <p:pic>
        <p:nvPicPr>
          <p:cNvPr id="1026" name="Picture 2" descr="Dessert Auction - First Baptist Church Inverness Florida">
            <a:extLst>
              <a:ext uri="{FF2B5EF4-FFF2-40B4-BE49-F238E27FC236}">
                <a16:creationId xmlns:a16="http://schemas.microsoft.com/office/drawing/2014/main" id="{FCB08662-BB9D-804B-A442-95ABF5728C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80481"/>
            <a:ext cx="4572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7F70B-C6E7-E124-0B9F-E769EC91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He Is Risen! -">
            <a:extLst>
              <a:ext uri="{FF2B5EF4-FFF2-40B4-BE49-F238E27FC236}">
                <a16:creationId xmlns:a16="http://schemas.microsoft.com/office/drawing/2014/main" id="{5A7C7DFE-FE8C-E23C-1173-4CAFED01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172" y="847637"/>
            <a:ext cx="6979655" cy="39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2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Grief Support – 2</a:t>
            </a:r>
            <a:r>
              <a:rPr lang="en-US" sz="4400" baseline="30000" dirty="0"/>
              <a:t>nd</a:t>
            </a:r>
            <a:r>
              <a:rPr lang="en-US" sz="4400" dirty="0"/>
              <a:t> 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200FC-A9FC-4F84-BA7B-F6E81676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0"/>
            <a:ext cx="6540708" cy="48992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389455"/>
            <a:ext cx="4561995" cy="4899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Meal at 5:30 ($1.00 per person or $5.00 for the family)</a:t>
            </a: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AWANA Clubs 6:15-7:30</a:t>
            </a:r>
          </a:p>
        </p:txBody>
      </p:sp>
    </p:spTree>
    <p:extLst>
      <p:ext uri="{BB962C8B-B14F-4D97-AF65-F5344CB8AC3E}">
        <p14:creationId xmlns:p14="http://schemas.microsoft.com/office/powerpoint/2010/main" val="1195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9904B-C667-506B-AA80-CDAF2B599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E IS RISEN! Christ is risen indeed ...">
            <a:extLst>
              <a:ext uri="{FF2B5EF4-FFF2-40B4-BE49-F238E27FC236}">
                <a16:creationId xmlns:a16="http://schemas.microsoft.com/office/drawing/2014/main" id="{04933419-8D6A-8D59-B9E7-01FD0C73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135" y="1123527"/>
            <a:ext cx="9777724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E IS RISEN">
            <a:extLst>
              <a:ext uri="{FF2B5EF4-FFF2-40B4-BE49-F238E27FC236}">
                <a16:creationId xmlns:a16="http://schemas.microsoft.com/office/drawing/2014/main" id="{234A3E9A-5EDB-2F2A-6BA0-01C2F572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797" y="1286934"/>
            <a:ext cx="7882408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He is risen indeed">
            <a:extLst>
              <a:ext uri="{FF2B5EF4-FFF2-40B4-BE49-F238E27FC236}">
                <a16:creationId xmlns:a16="http://schemas.microsoft.com/office/drawing/2014/main" id="{D4A9CE40-F5E5-4416-5A8C-E22EF6D5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220" y="847637"/>
            <a:ext cx="7503560" cy="39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07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r="1" b="7704"/>
          <a:stretch>
            <a:fillRect/>
          </a:stretch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90" y="4018143"/>
            <a:ext cx="10952385" cy="2129599"/>
          </a:xfrm>
          <a:noFill/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Today – Easter Sunday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Apr 12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Garland &amp; Gentry Spinks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Apr 19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Maegan Bailey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Apr 26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Cody &amp; Cheyenne Holiday</a:t>
            </a: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251</Words>
  <Application>Microsoft Office PowerPoint</Application>
  <PresentationFormat>Widescreen</PresentationFormat>
  <Paragraphs>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Meiryo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Easter Sunday Schedule</vt:lpstr>
      <vt:lpstr>Youth Fellowship Saturday, April 18th at 7:00pm</vt:lpstr>
      <vt:lpstr>Annual Youth Fundraiser</vt:lpstr>
      <vt:lpstr>PowerPoint Presentation</vt:lpstr>
      <vt:lpstr>Sunday Small Group Bible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237</cp:revision>
  <dcterms:created xsi:type="dcterms:W3CDTF">2020-10-11T01:34:48Z</dcterms:created>
  <dcterms:modified xsi:type="dcterms:W3CDTF">2026-04-03T23:19:55Z</dcterms:modified>
</cp:coreProperties>
</file>