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61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75" d="100"/>
          <a:sy n="75" d="100"/>
        </p:scale>
        <p:origin x="1236" y="29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63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9/20/2025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3350"/>
            <a:ext cx="9144000" cy="28956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To Do When You Don’t Know What </a:t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43249"/>
            <a:ext cx="9144000" cy="200025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 Chronicles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20:5-13</a:t>
            </a:r>
          </a:p>
          <a:p>
            <a:pPr algn="ctr"/>
            <a:endParaRPr lang="en-US" sz="6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1AFB-8063-B0EF-AD27-9E96E13F2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38150"/>
            <a:ext cx="9144000" cy="4705350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890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3B44B-1E30-7A42-F9F8-94DB6192D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209550"/>
            <a:ext cx="9296400" cy="502920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t>Examined His Past 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Can Be Dangerous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Is A Growth “Edge”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Becomes A Testimony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Generational Incentive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Motivates Our Followers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3811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D21D3-92F0-B0AC-2944-2BAFDD459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603B6-951C-FC02-1A1D-866FA3593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361950"/>
            <a:ext cx="9296400" cy="487680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t>Embraced God’s Promise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</a:rPr>
              <a:t>Founded On </a:t>
            </a: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God’s Word</a:t>
            </a:r>
            <a:endParaRPr kumimoji="0" lang="en-US" sz="5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</a:rPr>
              <a:t>Rooted In Faith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</a:rPr>
              <a:t>Committed To Memory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Realized In Obedience</a:t>
            </a: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None/>
              <a:tabLst/>
              <a:defRPr/>
            </a:pP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8124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646C4-28F7-5BB0-03EE-49A236FF0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07405-E766-D940-38DE-B4B2D3231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600" y="209550"/>
            <a:ext cx="9372600" cy="5562600"/>
          </a:xfrm>
        </p:spPr>
        <p:txBody>
          <a:bodyPr>
            <a:normAutofit fontScale="92500"/>
          </a:bodyPr>
          <a:lstStyle/>
          <a:p>
            <a:pPr marL="109728" indent="0" algn="ctr">
              <a:buNone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t>Expressed His Powerlessness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None/>
              <a:tabLst/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Self Sufficiency Is Human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/>
              </a:rPr>
              <a:t>It </a:t>
            </a: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Started With Adam</a:t>
            </a:r>
            <a:endParaRPr kumimoji="0" lang="en-US" sz="5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Passed Down To Cain</a:t>
            </a:r>
            <a:endParaRPr kumimoji="0" lang="en-US" sz="5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Affected Society At Babel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Still Prevalent Today</a:t>
            </a: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Tx/>
              <a:buNone/>
              <a:tabLst/>
              <a:defRPr/>
            </a:pP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0796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681</TotalTime>
  <Words>72</Words>
  <Application>Microsoft Office PowerPoint</Application>
  <PresentationFormat>On-screen Show (16:9)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Georgia</vt:lpstr>
      <vt:lpstr>Trebuchet MS</vt:lpstr>
      <vt:lpstr>Wingdings</vt:lpstr>
      <vt:lpstr>Wingdings 2</vt:lpstr>
      <vt:lpstr>Urban</vt:lpstr>
      <vt:lpstr>What To Do When You Don’t Know What  To Do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Summers Baptist Church</cp:lastModifiedBy>
  <cp:revision>104</cp:revision>
  <dcterms:created xsi:type="dcterms:W3CDTF">2010-10-31T05:03:18Z</dcterms:created>
  <dcterms:modified xsi:type="dcterms:W3CDTF">2025-09-20T16:03:14Z</dcterms:modified>
</cp:coreProperties>
</file>