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D9DCAA-D948-4C29-B2C3-25BB4D9C0ACC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1B2076-7E96-4170-A5BD-4F0DAB0015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52400"/>
            <a:ext cx="8610600" cy="4488712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Why the Blood is necessary?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539864"/>
            <a:ext cx="8610600" cy="1101248"/>
          </a:xfrm>
        </p:spPr>
        <p:txBody>
          <a:bodyPr/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Leviticus 17:11</a:t>
            </a:r>
          </a:p>
          <a:p>
            <a:pPr algn="ctr"/>
            <a:endParaRPr lang="en-US" sz="24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2390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0820400" cy="6019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</a:t>
            </a:r>
          </a:p>
          <a:p>
            <a:pPr marL="0" lvl="0" indent="0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</a:p>
          <a:p>
            <a:pPr marL="0" lvl="0" indent="0">
              <a:buNone/>
            </a:pP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</a:p>
          <a:p>
            <a:pPr>
              <a:buNone/>
            </a:pPr>
            <a:r>
              <a:rPr lang="en-US" sz="2800" b="1" dirty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0"/>
            <a:ext cx="108966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endParaRPr lang="en-US" sz="5200" b="1" i="0" baseline="30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>
              <a:buNone/>
            </a:pPr>
            <a:r>
              <a:rPr lang="en-US" sz="5200" b="1" i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Leviticus 17:11   </a:t>
            </a:r>
            <a:r>
              <a:rPr lang="en-US" sz="78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For the life of the flesh is in the blood: and I have given it to you upon the altar to make an atonement for your souls: for it is the blood that maketh an atonement for the soul.</a:t>
            </a:r>
            <a:endParaRPr lang="en-US" sz="7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8204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blood reminds us</a:t>
            </a:r>
            <a:r>
              <a:rPr 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0820400" cy="5181600"/>
          </a:xfrm>
        </p:spPr>
        <p:txBody>
          <a:bodyPr>
            <a:noAutofit/>
          </a:bodyPr>
          <a:lstStyle/>
          <a:p>
            <a:r>
              <a:rPr lang="en-US" sz="4000" b="1" dirty="0"/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That We Are Sinful</a:t>
            </a:r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That Sin Is Costly</a:t>
            </a:r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That Salvation Is In Jesus  </a:t>
            </a:r>
            <a:endParaRPr lang="en-US" sz="4000" b="1" dirty="0"/>
          </a:p>
          <a:p>
            <a:r>
              <a:rPr lang="en-US" sz="3400" b="1" dirty="0"/>
              <a:t>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That God Is Gracious </a:t>
            </a:r>
          </a:p>
          <a:p>
            <a:endParaRPr lang="en-US" sz="3500" b="1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400" b="1" dirty="0"/>
              <a:t>  </a:t>
            </a:r>
            <a:endParaRPr lang="en-US" sz="2400" dirty="0"/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227</TotalTime>
  <Words>89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Franklin Gothic Medium</vt:lpstr>
      <vt:lpstr>system-ui</vt:lpstr>
      <vt:lpstr>Trebuchet MS</vt:lpstr>
      <vt:lpstr>Wingdings</vt:lpstr>
      <vt:lpstr>Wingdings 2</vt:lpstr>
      <vt:lpstr>Opulent</vt:lpstr>
      <vt:lpstr>Why the Blood is necessary?   </vt:lpstr>
      <vt:lpstr>Introduction</vt:lpstr>
      <vt:lpstr>PowerPoint Presentation</vt:lpstr>
      <vt:lpstr>the blood reminds us: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 in a Box of Bones</dc:title>
  <dc:creator>Paul</dc:creator>
  <cp:lastModifiedBy>Summers Baptist Church</cp:lastModifiedBy>
  <cp:revision>37</cp:revision>
  <dcterms:created xsi:type="dcterms:W3CDTF">2013-04-14T03:16:55Z</dcterms:created>
  <dcterms:modified xsi:type="dcterms:W3CDTF">2024-02-11T15:56:21Z</dcterms:modified>
</cp:coreProperties>
</file>