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61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850D77-1DDB-2C44-86C7-F7FB4726E81C}" v="2" dt="2024-04-06T23:40:42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0" autoAdjust="0"/>
    <p:restoredTop sz="94650" autoAdjust="0"/>
  </p:normalViewPr>
  <p:slideViewPr>
    <p:cSldViewPr>
      <p:cViewPr varScale="1">
        <p:scale>
          <a:sx n="115" d="100"/>
          <a:sy n="115" d="100"/>
        </p:scale>
        <p:origin x="512" y="2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10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1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48E76-AF7F-4DC4-8A8A-355F803B6232}" type="datetimeFigureOut">
              <a:rPr lang="en-US" smtClean="0"/>
              <a:pPr/>
              <a:t>4/6/24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65F98-D5E8-41F7-8E26-9634EC919F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53B7-FDE8-4F63-97C8-6F92AAFC80FE}" type="datetimeFigureOut">
              <a:rPr lang="en-US" smtClean="0"/>
              <a:pPr/>
              <a:t>4/6/24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53B7-FDE8-4F63-97C8-6F92AAFC80FE}" type="datetimeFigureOut">
              <a:rPr lang="en-US" smtClean="0"/>
              <a:pPr/>
              <a:t>4/6/24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53B7-FDE8-4F63-97C8-6F92AAFC80FE}" type="datetimeFigureOut">
              <a:rPr lang="en-US" smtClean="0"/>
              <a:pPr/>
              <a:t>4/6/24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53B7-FDE8-4F63-97C8-6F92AAFC80FE}" type="datetimeFigureOut">
              <a:rPr lang="en-US" smtClean="0"/>
              <a:pPr/>
              <a:t>4/6/24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53B7-FDE8-4F63-97C8-6F92AAFC80FE}" type="datetimeFigureOut">
              <a:rPr lang="en-US" smtClean="0"/>
              <a:pPr/>
              <a:t>4/6/24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53B7-FDE8-4F63-97C8-6F92AAFC80FE}" type="datetimeFigureOut">
              <a:rPr lang="en-US" smtClean="0"/>
              <a:pPr/>
              <a:t>4/6/24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53B7-FDE8-4F63-97C8-6F92AAFC80FE}" type="datetimeFigureOut">
              <a:rPr lang="en-US" smtClean="0"/>
              <a:pPr/>
              <a:t>4/6/24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53B7-FDE8-4F63-97C8-6F92AAFC80FE}" type="datetimeFigureOut">
              <a:rPr lang="en-US" smtClean="0"/>
              <a:pPr/>
              <a:t>4/6/24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53B7-FDE8-4F63-97C8-6F92AAFC80FE}" type="datetimeFigureOut">
              <a:rPr lang="en-US" smtClean="0"/>
              <a:pPr/>
              <a:t>4/6/24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53B7-FDE8-4F63-97C8-6F92AAFC80FE}" type="datetimeFigureOut">
              <a:rPr lang="en-US" smtClean="0"/>
              <a:pPr/>
              <a:t>4/6/24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53B7-FDE8-4F63-97C8-6F92AAFC80FE}" type="datetimeFigureOut">
              <a:rPr lang="en-US" smtClean="0"/>
              <a:pPr/>
              <a:t>4/6/24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353B7-FDE8-4F63-97C8-6F92AAFC80FE}" type="datetimeFigureOut">
              <a:rPr lang="en-US" smtClean="0"/>
              <a:pPr/>
              <a:t>4/6/24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i="1" dirty="0"/>
              <a:t>How to Hear from God in a Crisis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b="1" i="1" dirty="0"/>
              <a:t>1 Kings 19:9-12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I Kings 19:9-12 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1"/>
            <a:ext cx="12039600" cy="4525963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arenR" startAt="9"/>
            </a:pPr>
            <a:r>
              <a:rPr lang="en-US" sz="6000" dirty="0"/>
              <a:t>And he came thither unto a cave, and lodged there; and, behold, the word of the </a:t>
            </a:r>
            <a:r>
              <a:rPr lang="en-US" sz="6000" cap="small" dirty="0"/>
              <a:t>Lord</a:t>
            </a:r>
            <a:r>
              <a:rPr lang="en-US" sz="6000" dirty="0"/>
              <a:t> came to him, and he said unto him, What doest thou here, Elijah?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1"/>
            <a:ext cx="12039600" cy="6400799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arenR" startAt="10"/>
            </a:pPr>
            <a:r>
              <a:rPr lang="en-US" sz="6500" dirty="0"/>
              <a:t>And he said, I have been very jealous for the </a:t>
            </a:r>
            <a:r>
              <a:rPr lang="en-US" sz="6500" cap="small" dirty="0"/>
              <a:t>Lord</a:t>
            </a:r>
            <a:r>
              <a:rPr lang="en-US" sz="6500" dirty="0"/>
              <a:t> God of hosts: for the children of Israel have forsaken thy covenant, thrown down </a:t>
            </a:r>
            <a:r>
              <a:rPr lang="en-US" sz="6500" dirty="0" err="1"/>
              <a:t>thine</a:t>
            </a:r>
            <a:r>
              <a:rPr lang="en-US" sz="6500" dirty="0"/>
              <a:t> altars, and slain thy prophets with the sword; and I, even I only, am left; and they seek my life, to take it away.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1"/>
            <a:ext cx="12039600" cy="6476999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Font typeface="+mj-lt"/>
              <a:buAutoNum type="arabicParenR" startAt="11"/>
            </a:pPr>
            <a:r>
              <a:rPr lang="en-US" sz="7200" dirty="0"/>
              <a:t>And he said, Go forth, and stand upon the mount before the </a:t>
            </a:r>
            <a:r>
              <a:rPr lang="en-US" sz="7200" cap="small" dirty="0"/>
              <a:t>Lord</a:t>
            </a:r>
            <a:r>
              <a:rPr lang="en-US" sz="7200" dirty="0"/>
              <a:t>. And, behold, the </a:t>
            </a:r>
            <a:r>
              <a:rPr lang="en-US" sz="7200" cap="small" dirty="0"/>
              <a:t>Lord</a:t>
            </a:r>
            <a:r>
              <a:rPr lang="en-US" sz="7200" dirty="0"/>
              <a:t> passed by, and a great and strong wind rent the mountains, and brake in pieces the rocks before the </a:t>
            </a:r>
            <a:r>
              <a:rPr lang="en-US" sz="7200" cap="small" dirty="0"/>
              <a:t>Lord</a:t>
            </a:r>
            <a:r>
              <a:rPr lang="en-US" sz="7200" dirty="0"/>
              <a:t>; but the </a:t>
            </a:r>
            <a:r>
              <a:rPr lang="en-US" sz="7200" cap="small" dirty="0"/>
              <a:t>Lord</a:t>
            </a:r>
            <a:r>
              <a:rPr lang="en-US" sz="7200" dirty="0"/>
              <a:t> was not in the wind: and after the wind an earthquake; but the </a:t>
            </a:r>
            <a:r>
              <a:rPr lang="en-US" sz="7200" cap="small" dirty="0"/>
              <a:t>Lord</a:t>
            </a:r>
            <a:r>
              <a:rPr lang="en-US" sz="7200" dirty="0"/>
              <a:t> was not in the earthquake: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1"/>
            <a:ext cx="12039600" cy="5821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arenR" startAt="12"/>
            </a:pPr>
            <a:r>
              <a:rPr lang="en-US" sz="6000" dirty="0"/>
              <a:t>And after the earthquake a fire; but the </a:t>
            </a:r>
            <a:r>
              <a:rPr lang="en-US" sz="6000" cap="small" dirty="0"/>
              <a:t>Lord</a:t>
            </a:r>
            <a:r>
              <a:rPr lang="en-US" sz="6000" dirty="0"/>
              <a:t> was not in the fire: and after the fire a still small voice.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12039600" cy="5867400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sz="6000" b="1" dirty="0"/>
              <a:t>Be Cautious of Emergency Consultation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6000" b="1" dirty="0"/>
              <a:t>Find a Familiar Place</a:t>
            </a:r>
            <a:endParaRPr lang="en-US" sz="6000" dirty="0"/>
          </a:p>
          <a:p>
            <a:pPr marL="571500" indent="-571500">
              <a:buFont typeface="Wingdings" pitchFamily="2" charset="2"/>
              <a:buChar char="v"/>
            </a:pPr>
            <a:r>
              <a:rPr lang="en-US" sz="6000" b="1" dirty="0"/>
              <a:t>Look to a Person not an Experience</a:t>
            </a:r>
            <a:endParaRPr lang="en-US" sz="6000" dirty="0"/>
          </a:p>
          <a:p>
            <a:pPr marL="571500" indent="-571500">
              <a:buFont typeface="Wingdings" pitchFamily="2" charset="2"/>
              <a:buChar char="v"/>
            </a:pPr>
            <a:r>
              <a:rPr lang="en-US" sz="6000" b="1" dirty="0"/>
              <a:t>Listen for His Voice instead of Looking for a Sign</a:t>
            </a:r>
            <a:endParaRPr lang="en-US" sz="6000" dirty="0"/>
          </a:p>
          <a:p>
            <a:pPr marL="571500" indent="-571500">
              <a:buFont typeface="Wingdings" pitchFamily="2" charset="2"/>
              <a:buChar char="v"/>
            </a:pPr>
            <a:endParaRPr lang="en-US" dirty="0"/>
          </a:p>
          <a:p>
            <a:pPr marL="571500" indent="-571500">
              <a:buNone/>
            </a:pPr>
            <a:endParaRPr lang="en-US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236</Words>
  <Application>Microsoft Macintosh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How to Hear from God in a Crisis</vt:lpstr>
      <vt:lpstr>I Kings 19:9-12 (KJV)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Happened to Your Joy?</dc:title>
  <dc:creator>Paul Young</dc:creator>
  <cp:lastModifiedBy>Summers Baptist Church</cp:lastModifiedBy>
  <cp:revision>13</cp:revision>
  <dcterms:created xsi:type="dcterms:W3CDTF">2008-08-17T05:01:12Z</dcterms:created>
  <dcterms:modified xsi:type="dcterms:W3CDTF">2024-04-06T23:40:44Z</dcterms:modified>
</cp:coreProperties>
</file>