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71" r:id="rId5"/>
    <p:sldId id="303" r:id="rId6"/>
    <p:sldId id="259" r:id="rId7"/>
    <p:sldId id="260" r:id="rId8"/>
    <p:sldId id="300" r:id="rId9"/>
    <p:sldId id="295" r:id="rId10"/>
    <p:sldId id="272" r:id="rId11"/>
    <p:sldId id="268" r:id="rId12"/>
    <p:sldId id="289" r:id="rId13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0"/>
    <p:restoredTop sz="94829"/>
  </p:normalViewPr>
  <p:slideViewPr>
    <p:cSldViewPr snapToGrid="0" snapToObjects="1">
      <p:cViewPr varScale="1">
        <p:scale>
          <a:sx n="89" d="100"/>
          <a:sy n="89" d="100"/>
        </p:scale>
        <p:origin x="1752" y="300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0745378F-891A-436D-8619-5BCA7089CEF0}"/>
    <pc:docChg chg="custSel delSld modSld">
      <pc:chgData name="Summers Baptist Church" userId="c7267abe811c1ba1" providerId="LiveId" clId="{0745378F-891A-436D-8619-5BCA7089CEF0}" dt="2026-01-04T02:52:34.859" v="76" actId="20577"/>
      <pc:docMkLst>
        <pc:docMk/>
      </pc:docMkLst>
      <pc:sldChg chg="modSp mod">
        <pc:chgData name="Summers Baptist Church" userId="c7267abe811c1ba1" providerId="LiveId" clId="{0745378F-891A-436D-8619-5BCA7089CEF0}" dt="2026-01-04T02:52:34.859" v="76" actId="20577"/>
        <pc:sldMkLst>
          <pc:docMk/>
          <pc:sldMk cId="249339946" sldId="259"/>
        </pc:sldMkLst>
        <pc:spChg chg="mod">
          <ac:chgData name="Summers Baptist Church" userId="c7267abe811c1ba1" providerId="LiveId" clId="{0745378F-891A-436D-8619-5BCA7089CEF0}" dt="2026-01-04T02:52:34.859" v="76" actId="20577"/>
          <ac:spMkLst>
            <pc:docMk/>
            <pc:sldMk cId="249339946" sldId="259"/>
            <ac:spMk id="3" creationId="{00000000-0000-0000-0000-000000000000}"/>
          </ac:spMkLst>
        </pc:spChg>
      </pc:sldChg>
      <pc:sldChg chg="del">
        <pc:chgData name="Summers Baptist Church" userId="c7267abe811c1ba1" providerId="LiveId" clId="{0745378F-891A-436D-8619-5BCA7089CEF0}" dt="2026-01-04T02:43:39.609" v="0" actId="47"/>
        <pc:sldMkLst>
          <pc:docMk/>
          <pc:sldMk cId="2197310183" sldId="308"/>
        </pc:sldMkLst>
      </pc:sldChg>
      <pc:sldChg chg="del">
        <pc:chgData name="Summers Baptist Church" userId="c7267abe811c1ba1" providerId="LiveId" clId="{0745378F-891A-436D-8619-5BCA7089CEF0}" dt="2026-01-04T02:43:41.324" v="1" actId="47"/>
        <pc:sldMkLst>
          <pc:docMk/>
          <pc:sldMk cId="1209769828" sldId="309"/>
        </pc:sldMkLst>
      </pc:sldChg>
      <pc:sldChg chg="del">
        <pc:chgData name="Summers Baptist Church" userId="c7267abe811c1ba1" providerId="LiveId" clId="{0745378F-891A-436D-8619-5BCA7089CEF0}" dt="2026-01-04T02:43:43.101" v="2" actId="47"/>
        <pc:sldMkLst>
          <pc:docMk/>
          <pc:sldMk cId="2575768529" sldId="310"/>
        </pc:sldMkLst>
      </pc:sldChg>
      <pc:sldChg chg="del">
        <pc:chgData name="Summers Baptist Church" userId="c7267abe811c1ba1" providerId="LiveId" clId="{0745378F-891A-436D-8619-5BCA7089CEF0}" dt="2026-01-04T02:43:45.001" v="3" actId="47"/>
        <pc:sldMkLst>
          <pc:docMk/>
          <pc:sldMk cId="898924705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7300" y="390525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07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3" r="1" b="7704"/>
          <a:stretch>
            <a:fillRect/>
          </a:stretch>
        </p:blipFill>
        <p:spPr bwMode="auto">
          <a:xfrm>
            <a:off x="626590" y="317578"/>
            <a:ext cx="10851111" cy="350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9" name="Group 107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90" y="4018143"/>
            <a:ext cx="10952385" cy="2129599"/>
          </a:xfrm>
          <a:noFill/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Today – Maegan Bailey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Jan 11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Brenden &amp; Emilianne Cox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Jan 18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Cody &amp; Cheyenne Holiday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Jan 25</a:t>
            </a:r>
            <a:r>
              <a:rPr lang="en-US" sz="36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 – Dakota &amp; Kolby Leming</a:t>
            </a: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 dirty="0"/>
              <a:t>Grief Support – 2</a:t>
            </a:r>
            <a:r>
              <a:rPr lang="en-US" sz="4400" baseline="30000" dirty="0"/>
              <a:t>nd</a:t>
            </a:r>
            <a:r>
              <a:rPr lang="en-US" sz="4400" dirty="0"/>
              <a:t> 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200FC-A9FC-4F84-BA7B-F6E81676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0"/>
            <a:ext cx="6540708" cy="48992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389455"/>
            <a:ext cx="4561995" cy="4899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Resumes Jan 7</a:t>
            </a:r>
            <a:r>
              <a:rPr lang="en-US" sz="4000" baseline="30000" dirty="0"/>
              <a:t>th</a:t>
            </a:r>
            <a:endParaRPr lang="en-US" sz="40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Meal at 5:30 ($1.00 per person or $5.00 for the family)</a:t>
            </a: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AWANA Clubs 6:15-7:30</a:t>
            </a:r>
          </a:p>
        </p:txBody>
      </p:sp>
    </p:spTree>
    <p:extLst>
      <p:ext uri="{BB962C8B-B14F-4D97-AF65-F5344CB8AC3E}">
        <p14:creationId xmlns:p14="http://schemas.microsoft.com/office/powerpoint/2010/main" val="1195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220</Words>
  <Application>Microsoft Office PowerPoint</Application>
  <PresentationFormat>Widescreen</PresentationFormat>
  <Paragraphs>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Small Group Bible Studies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225</cp:revision>
  <dcterms:created xsi:type="dcterms:W3CDTF">2020-10-11T01:34:48Z</dcterms:created>
  <dcterms:modified xsi:type="dcterms:W3CDTF">2026-01-04T02:52:45Z</dcterms:modified>
</cp:coreProperties>
</file>