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91" r:id="rId4"/>
    <p:sldId id="265" r:id="rId5"/>
    <p:sldId id="292" r:id="rId6"/>
    <p:sldId id="266" r:id="rId7"/>
    <p:sldId id="267" r:id="rId8"/>
    <p:sldId id="268" r:id="rId9"/>
    <p:sldId id="269" r:id="rId10"/>
    <p:sldId id="284" r:id="rId11"/>
    <p:sldId id="270" r:id="rId12"/>
    <p:sldId id="271" r:id="rId13"/>
    <p:sldId id="286" r:id="rId14"/>
    <p:sldId id="272" r:id="rId15"/>
    <p:sldId id="287" r:id="rId16"/>
    <p:sldId id="273" r:id="rId17"/>
    <p:sldId id="274" r:id="rId18"/>
    <p:sldId id="288" r:id="rId19"/>
    <p:sldId id="275" r:id="rId20"/>
    <p:sldId id="289" r:id="rId21"/>
    <p:sldId id="276" r:id="rId22"/>
    <p:sldId id="290" r:id="rId23"/>
    <p:sldId id="277" r:id="rId24"/>
    <p:sldId id="278" r:id="rId25"/>
    <p:sldId id="279" r:id="rId26"/>
    <p:sldId id="280" r:id="rId27"/>
    <p:sldId id="281" r:id="rId28"/>
    <p:sldId id="282" r:id="rId29"/>
    <p:sldId id="261" r:id="rId30"/>
    <p:sldId id="262" r:id="rId31"/>
    <p:sldId id="263" r:id="rId32"/>
    <p:sldId id="26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64" d="100"/>
          <a:sy n="64" d="100"/>
        </p:scale>
        <p:origin x="95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2191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CDD5852-9499-4F1F-BA51-CB3C634FE756}" type="datetimeFigureOut">
              <a:rPr lang="en-US" smtClean="0"/>
              <a:pPr/>
              <a:t>7/25/2026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8113EA6-541E-43AB-B1EE-602611790C4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47800"/>
            <a:ext cx="12192000" cy="3581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7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Look Through The </a:t>
            </a:r>
            <a:br>
              <a:rPr lang="en-US" sz="7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Hole In The Wall</a:t>
            </a:r>
            <a:br>
              <a:rPr lang="en-US" sz="6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br>
              <a:rPr lang="en-US" sz="6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73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Has The Glory Departed</a:t>
            </a:r>
            <a:r>
              <a:rPr lang="en-US" sz="7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AD105E5-4713-9DD4-78D7-4F23DF9C0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15800" cy="1219200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70D51-C11C-22D3-422C-AD4F1E7BA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8B50F-F039-218F-2E1C-C15376C6A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91375-5A8B-703A-594C-D8AB03B40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8176"/>
            <a:ext cx="12192000" cy="54498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i="0" dirty="0">
                <a:solidFill>
                  <a:srgbClr val="000000"/>
                </a:solidFill>
                <a:latin typeface="system-ui"/>
              </a:rPr>
              <a:t>5</a:t>
            </a:r>
            <a:r>
              <a:rPr lang="en-US" sz="60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So I lifted up mine eyes the way toward the north, and behold northward at the gate of the altar this image of jealousy in the entry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5558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21058-4FD2-5CC2-D790-3E706989A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C3770-9898-63EE-0D33-85D443125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54000-C699-D6CB-63FD-D78BF9AF0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8176"/>
            <a:ext cx="12192000" cy="54498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5800" b="1" i="0" dirty="0">
                <a:solidFill>
                  <a:srgbClr val="000000"/>
                </a:solidFill>
                <a:latin typeface="system-ui"/>
              </a:rPr>
              <a:t>6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said furthermore unto me, Son of man, </a:t>
            </a:r>
            <a:r>
              <a:rPr lang="en-US" sz="6600" b="1" i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seest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thou what they do? even the great abominations that the house of Israel committeth here, 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2144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A6E21-72D8-6344-8946-FB3FE77D2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EDA78-A9BD-F03A-CE4C-45CDCA47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9B1A8A-E402-633F-2A7A-EB090AAB6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stem-ui"/>
              </a:rPr>
              <a:t>6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 I should go far off from my sanctuary? but turn thee yet again, and thou shalt see greater abominations. 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7158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670C1-6754-DA58-D41F-F217F02DC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D0176-A387-E78D-6B2A-55241FE93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F0767-3E7A-F8BB-D5E5-F865F7FB7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stem-ui"/>
              </a:rPr>
              <a:t>7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And he brought me to the door of the court; and when I looked, behold a hole in the wall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3706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D1FD9-39E9-65DA-E762-29E885901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71BBE-ACB8-D15C-1F00-786FE56FD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2F8EB-7A46-4032-D18E-765AF186B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>
                <a:solidFill>
                  <a:srgbClr val="000000"/>
                </a:solidFill>
                <a:latin typeface="system-ui"/>
              </a:rPr>
              <a:t>8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Then said he unto me, Son of man, dig now in the wall: and when I had </a:t>
            </a:r>
            <a:r>
              <a:rPr lang="en-US" sz="6600" b="1" i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digged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the wall, behold a door</a:t>
            </a:r>
            <a:r>
              <a:rPr lang="en-US" sz="6600" b="0" i="0" dirty="0">
                <a:solidFill>
                  <a:srgbClr val="000000"/>
                </a:solidFill>
                <a:effectLst/>
              </a:rPr>
              <a:t>.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4127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CE75B-7830-1B9B-8ACF-694DA3FBA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36BBF-42EC-8D02-A0E9-92752A86B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B4084-2423-9B1F-9E0C-E2E70A7DF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6000" b="1" dirty="0">
                <a:solidFill>
                  <a:srgbClr val="000000"/>
                </a:solidFill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ystem-ui"/>
                <a:ea typeface="+mn-ea"/>
                <a:cs typeface="+mn-cs"/>
              </a:rPr>
              <a:t>9</a:t>
            </a:r>
            <a:r>
              <a:rPr lang="en-US" sz="6000" b="1" dirty="0">
                <a:solidFill>
                  <a:srgbClr val="000000"/>
                </a:solidFill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he said unto me, Go in, and behold the wicked abominations that they do here</a:t>
            </a:r>
            <a:r>
              <a:rPr lang="en-US" sz="6600" b="0" i="0" dirty="0">
                <a:solidFill>
                  <a:srgbClr val="000000"/>
                </a:solidFill>
                <a:effectLst/>
                <a:latin typeface="system-ui"/>
              </a:rPr>
              <a:t>.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5389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655F3-C43F-1F53-8D10-A2FFC5640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DE4C2-2D86-314E-1B90-C7FCFB3C1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328E4-6C34-FAE3-B273-EB0BD3523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4000" b="1" dirty="0">
                <a:solidFill>
                  <a:srgbClr val="000000"/>
                </a:solidFill>
                <a:latin typeface="system-ui"/>
              </a:rPr>
              <a:t>10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71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I went in and saw; and behold every form of creeping things, and abominable beasts, and all the idols of the house of Israel, </a:t>
            </a:r>
            <a:r>
              <a:rPr lang="en-US" sz="7100" b="1" i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pourtrayed</a:t>
            </a:r>
            <a:r>
              <a:rPr lang="en-US" sz="71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upon the wall round about</a:t>
            </a:r>
            <a:r>
              <a:rPr lang="en-US" sz="69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sz="6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2457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7A2CA-C9E6-E28E-DB04-F1EA5C061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4486D-E99B-075F-F63D-D3547C622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A50AD-57A1-B35E-D22B-0233EA42B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>
                <a:solidFill>
                  <a:srgbClr val="000000"/>
                </a:solidFill>
                <a:latin typeface="system-ui"/>
              </a:rPr>
              <a:t>11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there stood before them seventy men of the ancients of the house of Israel, 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4168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AB905-7490-45AE-1C92-D37600877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0225D-2A07-A353-8C36-18BBEFD9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34687-792A-5833-A8A7-D1E815FBC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>
                <a:solidFill>
                  <a:srgbClr val="000000"/>
                </a:solidFill>
                <a:latin typeface="system-ui"/>
              </a:rPr>
              <a:t>11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and in the midst of them stood Jaazaniah the son of Shaphan, with every man his censer in his hand; and a thick cloud of incense went up.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4645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E70E0-0ED1-702E-B859-165BBCF94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C9EC2-7B48-4A3D-3ADC-3657B2BF2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BDDF7-41CE-7821-EE62-362E5B22F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8176"/>
            <a:ext cx="12192000" cy="54498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>
                <a:solidFill>
                  <a:srgbClr val="000000"/>
                </a:solidFill>
                <a:latin typeface="system-ui"/>
              </a:rPr>
              <a:t>12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Then said he unto me, Son of man, hast thou seen what the ancients of the house of Israel do in the dark,</a:t>
            </a:r>
            <a:endParaRPr lang="en-US" sz="6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5986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stem-ui"/>
                <a:ea typeface="+mn-ea"/>
                <a:cs typeface="+mn-cs"/>
              </a:rPr>
              <a:t>1</a:t>
            </a:r>
            <a:r>
              <a:rPr lang="en-US" sz="5600" b="1" i="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it came to pass in the sixth year, in the sixth month, in the fifth day of the month,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C1F18-0A2F-BF99-246B-572F4C982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1D85B-6244-8D5B-A9E2-67F7C9EE7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2CE66-3D8A-79DB-73E1-DE46AF39A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8176"/>
            <a:ext cx="12192000" cy="54498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>
                <a:solidFill>
                  <a:srgbClr val="000000"/>
                </a:solidFill>
                <a:latin typeface="system-ui"/>
              </a:rPr>
              <a:t>12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every man in the chambers of his imagery? for they say,</a:t>
            </a:r>
          </a:p>
          <a:p>
            <a:pPr>
              <a:buNone/>
            </a:pPr>
            <a:r>
              <a:rPr lang="en-US" sz="6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	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the </a:t>
            </a:r>
            <a:r>
              <a:rPr kumimoji="0" lang="en-US" sz="66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Lord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 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seeth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 us not; the </a:t>
            </a:r>
            <a:r>
              <a:rPr kumimoji="0" lang="en-US" sz="66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Lord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 hath forsaken the earth.</a:t>
            </a:r>
            <a:endParaRPr lang="en-US" sz="6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8926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42B7C-76D8-37E5-EEEC-F1ED61451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7AA8C-FB6D-87BB-8313-B74AFE320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608C8-9885-2524-D602-C6815A63C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200"/>
            <a:ext cx="12192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3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stem-ui"/>
              </a:rPr>
              <a:t>13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said also unto me, Turn thee yet again, and thou shalt see greater abominations that they do.  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080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64FB1-ADCF-04B1-60E0-E07EA6B6C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E0DD2-2596-331B-331E-B56DEE71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B594C-9340-9A30-B0CC-D67D1CDED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200"/>
            <a:ext cx="12192000" cy="52578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kumimoji="0" lang="en-US" sz="8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ystem-ui"/>
                <a:ea typeface="+mn-ea"/>
                <a:cs typeface="+mn-cs"/>
              </a:rPr>
              <a:t>14</a:t>
            </a:r>
            <a:r>
              <a:rPr kumimoji="0" lang="en-US" sz="7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stem-ui"/>
                <a:ea typeface="+mn-ea"/>
                <a:cs typeface="+mn-cs"/>
              </a:rPr>
              <a:t>  </a:t>
            </a:r>
            <a:r>
              <a:rPr lang="en-US" sz="120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Then he brought me to the door of the gate of the </a:t>
            </a:r>
            <a:r>
              <a:rPr lang="en-US" sz="12000" b="1" i="0" cap="small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Lord</a:t>
            </a:r>
            <a:r>
              <a:rPr lang="en-US" sz="120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's house which was toward the north; and, behold, there sat women weeping for Tammuz.</a:t>
            </a:r>
            <a:endParaRPr lang="en-US" sz="1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55594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A409BC-B57F-72ED-A37C-6FF563564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48A29-050A-B245-E198-DCA41FDBD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AC233-D5B4-F448-4711-FD6D3B743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8176"/>
            <a:ext cx="12192000" cy="54498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3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stem-ui"/>
              </a:rPr>
              <a:t>15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71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Then said he unto me, Hast thou seen this, O son of man? turn thee yet again, and thou shalt see greater abominations than these</a:t>
            </a:r>
            <a:r>
              <a:rPr lang="en-US" sz="9600" b="0" i="0" dirty="0">
                <a:solidFill>
                  <a:srgbClr val="000000"/>
                </a:solidFill>
                <a:effectLst/>
                <a:latin typeface="system-ui"/>
              </a:rPr>
              <a:t>.</a:t>
            </a:r>
            <a:endParaRPr lang="en-US" sz="10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0897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20D8D-F703-256C-576A-02D971BDD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187CC-B70A-5726-221A-B36700C08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0F471-2B0E-BDF8-7CEC-136EBC22D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8176"/>
            <a:ext cx="12192000" cy="544982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3900" b="1" dirty="0">
                <a:solidFill>
                  <a:srgbClr val="000000"/>
                </a:solidFill>
                <a:latin typeface="system-ui"/>
              </a:rPr>
              <a:t>16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72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he brought me into the inner court of the </a:t>
            </a:r>
            <a:r>
              <a:rPr lang="en-US" sz="7200" b="1" i="0" cap="small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Lord</a:t>
            </a:r>
            <a:r>
              <a:rPr lang="en-US" sz="72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's house, and, behold, at the door of the temple of the </a:t>
            </a:r>
            <a:r>
              <a:rPr lang="en-US" sz="7200" b="1" i="0" cap="small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Lord</a:t>
            </a:r>
            <a:r>
              <a:rPr lang="en-US" sz="72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between the porch and the altar, </a:t>
            </a:r>
            <a:endParaRPr lang="en-US" sz="10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8806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AB323-C4E9-64F7-A60B-703F84075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68E5A-FDE5-DC1A-7EC2-37A9D091C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2283A-06E8-8414-B739-1839951C8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200"/>
            <a:ext cx="12192000" cy="5257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900" b="1" dirty="0">
                <a:solidFill>
                  <a:srgbClr val="000000"/>
                </a:solidFill>
                <a:latin typeface="system-ui"/>
              </a:rPr>
              <a:t>16</a:t>
            </a:r>
            <a:r>
              <a:rPr lang="en-US" sz="5800" b="1" i="0" dirty="0">
                <a:solidFill>
                  <a:srgbClr val="000000"/>
                </a:solidFill>
              </a:rPr>
              <a:t> </a:t>
            </a:r>
            <a:r>
              <a:rPr lang="en-US" sz="72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were about five and twenty men, with their backs toward the temple of the </a:t>
            </a:r>
            <a:r>
              <a:rPr lang="en-US" sz="7200" b="1" i="0" cap="small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Lord</a:t>
            </a:r>
            <a:r>
              <a:rPr lang="en-US" sz="72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and their faces toward the east; and they worshipped the sun toward the east</a:t>
            </a:r>
            <a:r>
              <a:rPr lang="en-US" sz="7200" b="0" i="0" dirty="0">
                <a:solidFill>
                  <a:srgbClr val="000000"/>
                </a:solidFill>
                <a:effectLst/>
                <a:latin typeface="system-ui"/>
              </a:rPr>
              <a:t>.</a:t>
            </a:r>
            <a:endParaRPr lang="en-US" sz="10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82356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335F4-4C76-637D-DC11-9BE8AD832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17448-E4BE-67F6-19DD-34FCDED3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738D1-CA54-C99C-2EFE-C09A15465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stem-ui"/>
              </a:rPr>
              <a:t>17</a:t>
            </a:r>
            <a:r>
              <a:rPr lang="en-US" sz="5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  </a:t>
            </a:r>
            <a:r>
              <a:rPr lang="en-US" sz="72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Then he said unto me, Hast thou seen this, O son of man? Is it a light thing to the house of Judah that they commit the abominations which they commit here?</a:t>
            </a:r>
            <a:endParaRPr lang="en-US" sz="10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0209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39BB2-687E-3583-0EE7-A2E41BA23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4C4FF-5C17-5A92-0BCE-128B176E9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4739A-EC52-F0A1-0949-2041B31CE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8176"/>
            <a:ext cx="12192000" cy="54498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stem-ui"/>
              </a:rPr>
              <a:t>17</a:t>
            </a:r>
            <a:r>
              <a:rPr lang="en-US" sz="5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  </a:t>
            </a:r>
            <a:r>
              <a:rPr lang="en-US" sz="6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they have filled the land with violence, and have returned to provoke me to anger: and, lo, they put the branch to their nose.</a:t>
            </a:r>
            <a:endParaRPr lang="en-US" sz="6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8838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CD9DC-3D95-DD65-B367-FA3AED2A4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2D5D2-F67E-D8F6-B40B-89AC15D24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05B70-853D-6789-8385-66D362DAE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3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stem-ui"/>
              </a:rPr>
              <a:t>18</a:t>
            </a:r>
            <a:r>
              <a:rPr lang="en-US" sz="5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  </a:t>
            </a:r>
            <a:r>
              <a:rPr lang="en-US" sz="72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Therefore will I also deal in fury: mine eye shall not spare, neither will I have pity: and though they cry in mine ears with a loud voice, yet will I not hear them.</a:t>
            </a:r>
            <a:endParaRPr lang="en-US" sz="6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2732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5448"/>
            <a:ext cx="12039600" cy="1252728"/>
          </a:xfrm>
        </p:spPr>
        <p:txBody>
          <a:bodyPr>
            <a:no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Glory Had Departed vs. 3-4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12192000" cy="51023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Had Been There 2:26-28</a:t>
            </a:r>
          </a:p>
          <a:p>
            <a:pPr marL="118872" indent="0">
              <a:buNone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Cause  2:3-6</a:t>
            </a:r>
          </a:p>
          <a:p>
            <a:pPr marL="118872" indent="0">
              <a:buNone/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HE Had Been Replaced  8:5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ED69B-BF16-892C-305F-175413A41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87D76-7A00-E357-9EA5-B5F74DEE3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ACCFB-90B4-2416-C364-2C4769341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stem-ui"/>
                <a:ea typeface="+mn-ea"/>
                <a:cs typeface="+mn-cs"/>
              </a:rPr>
              <a:t>1</a:t>
            </a:r>
            <a:r>
              <a:rPr lang="en-US" sz="5600" b="1" i="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as I sat in mine house, and the elders of Judah sat before me, that the hand of the Lord </a:t>
            </a:r>
            <a:r>
              <a:rPr kumimoji="0" lang="en-US" sz="6600" b="1" i="0" u="none" strike="noStrike" kern="1200" cap="small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God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rbel"/>
                <a:ea typeface="+mn-ea"/>
                <a:cs typeface="+mn-cs"/>
              </a:rPr>
              <a:t> fell there upon me.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43086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D16A7-766F-EA12-A802-BF0DA5D8E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6ADCF-F60D-5630-9EEE-8BC4285B2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039600" cy="1252728"/>
          </a:xfrm>
        </p:spPr>
        <p:txBody>
          <a:bodyPr>
            <a:no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Hole In The Wall vs.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72AA2-C90A-71C6-67E2-66D5B0E44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200"/>
            <a:ext cx="12192000" cy="51023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Secret Sin </a:t>
            </a:r>
          </a:p>
          <a:p>
            <a:pPr marL="118872" indent="0">
              <a:buNone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Substitute Religion</a:t>
            </a:r>
          </a:p>
          <a:p>
            <a:pPr marL="118872" indent="0">
              <a:buNone/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Idolatry  Took HIS Place </a:t>
            </a:r>
          </a:p>
        </p:txBody>
      </p:sp>
    </p:spTree>
    <p:extLst>
      <p:ext uri="{BB962C8B-B14F-4D97-AF65-F5344CB8AC3E}">
        <p14:creationId xmlns:p14="http://schemas.microsoft.com/office/powerpoint/2010/main" val="3898520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26733-C408-2523-D443-E100F4D09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537D-0BC3-EDBD-A0E4-34E92B1F5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039600" cy="1252728"/>
          </a:xfrm>
        </p:spPr>
        <p:txBody>
          <a:bodyPr>
            <a:no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God Is Removed 15-18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B87C1-9849-11DF-E6B5-D89C9340D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200"/>
            <a:ext cx="12192000" cy="51023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Destruction</a:t>
            </a:r>
          </a:p>
          <a:p>
            <a:pPr marL="118872" indent="0">
              <a:buNone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Substitution </a:t>
            </a:r>
          </a:p>
          <a:p>
            <a:pPr marL="118872" indent="0">
              <a:buNone/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Desolation </a:t>
            </a:r>
          </a:p>
        </p:txBody>
      </p:sp>
    </p:spTree>
    <p:extLst>
      <p:ext uri="{BB962C8B-B14F-4D97-AF65-F5344CB8AC3E}">
        <p14:creationId xmlns:p14="http://schemas.microsoft.com/office/powerpoint/2010/main" val="56843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65361-11F5-C8DF-FC2D-7AADC785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B0FCB-BABD-8D4F-1580-F43B8BB09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2400" y="1447800"/>
            <a:ext cx="12354393" cy="5410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Anything That Comes Between You And God Or Becomes A Substitute For The WORSHIP Of God AND The WORD Of God </a:t>
            </a:r>
          </a:p>
          <a:p>
            <a:pPr algn="ctr">
              <a:buNone/>
            </a:pPr>
            <a:r>
              <a:rPr lang="en-US" sz="7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Becomes An IDOL</a:t>
            </a:r>
          </a:p>
        </p:txBody>
      </p:sp>
    </p:spTree>
    <p:extLst>
      <p:ext uri="{BB962C8B-B14F-4D97-AF65-F5344CB8AC3E}">
        <p14:creationId xmlns:p14="http://schemas.microsoft.com/office/powerpoint/2010/main" val="3572299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C306B-EE42-CCCF-C095-2A4C55AD8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84690-054F-1DE3-621D-A5DD07936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0B6A3-DD12-8F29-463B-72B63282B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>
                <a:solidFill>
                  <a:srgbClr val="000000"/>
                </a:solidFill>
                <a:latin typeface="system-ui"/>
              </a:rPr>
              <a:t>2</a:t>
            </a:r>
            <a:r>
              <a:rPr lang="en-US" sz="6000" b="1" i="0" dirty="0">
                <a:solidFill>
                  <a:srgbClr val="000000"/>
                </a:solidFill>
              </a:rPr>
              <a:t> </a:t>
            </a:r>
            <a:r>
              <a:rPr lang="en-US" sz="65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Then I beheld, and lo a likeness as the appearance of fire: from the appearance of his loins even downward, fire; </a:t>
            </a:r>
            <a:endParaRPr lang="en-US" sz="6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4292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9F43D-6344-81D1-0546-B6C04F0A7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FDA0-5B71-0D59-77DB-DF2DAD8EA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1495E-B9A7-FAC0-D65B-30392AFCD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>
                <a:solidFill>
                  <a:srgbClr val="000000"/>
                </a:solidFill>
                <a:latin typeface="system-ui"/>
              </a:rPr>
              <a:t>2</a:t>
            </a:r>
            <a:r>
              <a:rPr lang="en-US" sz="6000" b="1" i="0" dirty="0">
                <a:solidFill>
                  <a:srgbClr val="000000"/>
                </a:solidFill>
              </a:rPr>
              <a:t> 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from his loins even upward, as the appearance of brightness, as the </a:t>
            </a:r>
            <a:r>
              <a:rPr lang="en-US" sz="6600" b="1" i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colour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amber.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30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E6C94-C1D3-DAAA-76A4-F87C1FD59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D062A-94FF-2BD6-EAFA-418AC05D2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9D389-BDF4-F66F-3AAB-3CBC1FB05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3600" b="1" i="0" dirty="0">
                <a:solidFill>
                  <a:srgbClr val="000000"/>
                </a:solidFill>
                <a:latin typeface="system-ui"/>
              </a:rPr>
              <a:t>3</a:t>
            </a:r>
            <a:r>
              <a:rPr lang="en-US" sz="6000" b="1" i="0" dirty="0">
                <a:solidFill>
                  <a:srgbClr val="000000"/>
                </a:solidFill>
              </a:rPr>
              <a:t> </a:t>
            </a:r>
            <a:r>
              <a:rPr lang="en-US" sz="4000" b="1" i="0" baseline="30000" dirty="0">
                <a:solidFill>
                  <a:srgbClr val="000000"/>
                </a:solidFill>
                <a:effectLst/>
                <a:latin typeface="system-ui"/>
              </a:rPr>
              <a:t>  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he put forth the form of an hand, and took me by a lock of mine head; and the spirit lifted me up between the earth and the heaven, and brought me in the visions of God to Jerusalem</a:t>
            </a:r>
            <a:r>
              <a:rPr lang="en-US" sz="6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3507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C44BA-BB9F-5AE9-FB36-1A16F1FDE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71305-86C0-B41B-3D4C-78C60A28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323CA-3BB5-53C0-6E19-0C522EEBC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i="0" dirty="0">
                <a:solidFill>
                  <a:srgbClr val="000000"/>
                </a:solidFill>
                <a:latin typeface="system-ui"/>
              </a:rPr>
              <a:t>3</a:t>
            </a:r>
            <a:r>
              <a:rPr lang="en-US" sz="6000" b="1" i="0" dirty="0">
                <a:solidFill>
                  <a:srgbClr val="000000"/>
                </a:solidFill>
              </a:rPr>
              <a:t> 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the door of the inner gate that </a:t>
            </a:r>
            <a:r>
              <a:rPr lang="en-US" sz="6600" b="1" i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looketh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toward the north; where was the seat of the image of jealousy, which </a:t>
            </a:r>
            <a:r>
              <a:rPr lang="en-US" sz="6600" b="1" i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provoketh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jealousy.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68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0C9D0-ADEE-AB4D-159C-A23A554AF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ABB89-A435-CBB1-3450-EA696FCB6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D2EB8-580B-66FF-CC34-CDBF107F3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0"/>
            <a:ext cx="121920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>
                <a:solidFill>
                  <a:srgbClr val="000000"/>
                </a:solidFill>
                <a:latin typeface="system-ui"/>
              </a:rPr>
              <a:t>4</a:t>
            </a:r>
            <a:r>
              <a:rPr lang="en-US" sz="60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And, behold, the glory of the God of Israel was there, according to the vision that I saw in the plain.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4840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0304A-2D3C-BA90-8158-7E1190762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A05AF-6FA9-EDF3-573F-59782A2AD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48"/>
            <a:ext cx="12115800" cy="125272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Ezekiel 8:1-18 KJV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D07F1-9AD5-B399-EC1F-BA8B71900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08176"/>
            <a:ext cx="12192000" cy="54498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i="0" dirty="0">
                <a:solidFill>
                  <a:srgbClr val="000000"/>
                </a:solidFill>
                <a:latin typeface="system-ui"/>
              </a:rPr>
              <a:t>5</a:t>
            </a:r>
            <a:r>
              <a:rPr lang="en-US" sz="6000" b="1" i="0" dirty="0">
                <a:solidFill>
                  <a:srgbClr val="000000"/>
                </a:solidFill>
              </a:rPr>
              <a:t> </a:t>
            </a:r>
            <a:r>
              <a:rPr lang="en-US" sz="60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Then said he unto me, Son of man, lift up thine eyes now the way toward the north. 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10828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497</TotalTime>
  <Words>966</Words>
  <Application>Microsoft Office PowerPoint</Application>
  <PresentationFormat>Widescreen</PresentationFormat>
  <Paragraphs>77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Corbel</vt:lpstr>
      <vt:lpstr>system-ui</vt:lpstr>
      <vt:lpstr>Wingdings</vt:lpstr>
      <vt:lpstr>Wingdings 2</vt:lpstr>
      <vt:lpstr>Wingdings 3</vt:lpstr>
      <vt:lpstr>Module</vt:lpstr>
      <vt:lpstr>A Look Through The  Hole In The Wall     Why Has The Glory Departed?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Ezekiel 8:1-18 KJV</vt:lpstr>
      <vt:lpstr>The Glory Had Departed vs. 3-4</vt:lpstr>
      <vt:lpstr>The Hole In The Wall vs. 7</vt:lpstr>
      <vt:lpstr>When God Is Removed 15-18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Make A Marriage Work</dc:title>
  <dc:creator>SBC</dc:creator>
  <cp:lastModifiedBy>Summers Baptist Church</cp:lastModifiedBy>
  <cp:revision>82</cp:revision>
  <dcterms:created xsi:type="dcterms:W3CDTF">2013-02-10T16:06:46Z</dcterms:created>
  <dcterms:modified xsi:type="dcterms:W3CDTF">2026-07-25T23:50:24Z</dcterms:modified>
</cp:coreProperties>
</file>