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6"/>
  </p:notesMasterIdLst>
  <p:sldIdLst>
    <p:sldId id="256" r:id="rId2"/>
    <p:sldId id="272" r:id="rId3"/>
    <p:sldId id="271" r:id="rId4"/>
    <p:sldId id="28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0313" autoAdjust="0"/>
  </p:normalViewPr>
  <p:slideViewPr>
    <p:cSldViewPr>
      <p:cViewPr varScale="1">
        <p:scale>
          <a:sx n="96" d="100"/>
          <a:sy n="96" d="100"/>
        </p:scale>
        <p:origin x="103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54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79F57-80DF-4C64-8297-107575915330}" type="datetimeFigureOut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0E058-72AA-4F56-AEDA-8677A65929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0E058-72AA-4F56-AEDA-8677A659290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317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118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055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5983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73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855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478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694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71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53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151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81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17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0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28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574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90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196F3B66-2262-4AAD-8E23-7ABA1B44FB6A}" type="datetimeFigureOut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6015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  <p:sldLayoutId id="214748378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276600"/>
            <a:ext cx="12192000" cy="2362200"/>
          </a:xfrm>
        </p:spPr>
        <p:txBody>
          <a:bodyPr>
            <a:noAutofit/>
          </a:bodyPr>
          <a:lstStyle/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You Can Believe And Still Go To Hell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990600"/>
            <a:ext cx="10769600" cy="1676400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5:1-20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6F5B5-3FFD-473C-99FB-1FAB183A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705600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4400" b="1" dirty="0"/>
              <a:t>Mark 5 KJV</a:t>
            </a:r>
          </a:p>
        </p:txBody>
      </p:sp>
    </p:spTree>
    <p:extLst>
      <p:ext uri="{BB962C8B-B14F-4D97-AF65-F5344CB8AC3E}">
        <p14:creationId xmlns:p14="http://schemas.microsoft.com/office/powerpoint/2010/main" val="4419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8D4D4-3721-46E5-85E7-93C58256C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00"/>
            <a:ext cx="12192000" cy="1752600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You Can Believe And Still Go To Hell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4267C-D9D2-44B5-AC31-647971AB5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81200"/>
            <a:ext cx="11887200" cy="4876800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2200" b="1" dirty="0">
                <a:effectLst/>
              </a:rPr>
              <a:t>Jesus Is the Son of God   </a:t>
            </a:r>
            <a:r>
              <a:rPr lang="en-US" sz="16500" b="1" dirty="0"/>
              <a:t>	 </a:t>
            </a:r>
          </a:p>
          <a:p>
            <a:pPr marL="36900" indent="0">
              <a:buNone/>
            </a:pPr>
            <a:r>
              <a:rPr lang="en-US" sz="16500" b="1" dirty="0"/>
              <a:t>	 </a:t>
            </a:r>
            <a:r>
              <a:rPr lang="en-US" sz="13500" b="1" dirty="0"/>
              <a:t>Luke 1:32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200" b="1" dirty="0"/>
              <a:t>Your Destiny Is Hell  </a:t>
            </a:r>
          </a:p>
          <a:p>
            <a:pPr marL="36900" indent="0">
              <a:buNone/>
            </a:pPr>
            <a:r>
              <a:rPr lang="en-US" sz="7800" b="1" dirty="0"/>
              <a:t>	  </a:t>
            </a:r>
            <a:r>
              <a:rPr lang="en-US" sz="13500" b="1" dirty="0"/>
              <a:t>Luke  8:31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7800" b="1" dirty="0"/>
          </a:p>
          <a:p>
            <a:pPr>
              <a:buFont typeface="Wingdings" panose="05000000000000000000" pitchFamily="2" charset="2"/>
              <a:buChar char="q"/>
            </a:pPr>
            <a:endParaRPr lang="en-US" sz="1000" b="1" dirty="0"/>
          </a:p>
          <a:p>
            <a:pPr marL="118872" indent="0">
              <a:buNone/>
            </a:pPr>
            <a:r>
              <a:rPr lang="en-US" sz="4400" b="1" dirty="0"/>
              <a:t>  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770192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60E5F2-7DF2-A302-A00F-DA2FCE78A8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C4F6A-2EC7-9A24-09E1-2FA6B656E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28800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You Can Believe And Still Go To Hell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54128-2615-0C04-EB59-3CDF7EE8D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33600"/>
            <a:ext cx="12192000" cy="4724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7800" b="1" dirty="0"/>
              <a:t>In The Power of Prayer  </a:t>
            </a:r>
            <a:r>
              <a:rPr lang="en-US" sz="4400" b="1" dirty="0"/>
              <a:t>Luke 8:31 Mark 5:12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000" b="1" dirty="0"/>
          </a:p>
          <a:p>
            <a:pPr marL="118872" indent="0">
              <a:buNone/>
            </a:pPr>
            <a:r>
              <a:rPr lang="en-US" sz="4400" b="1" dirty="0"/>
              <a:t>  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859406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583</TotalTime>
  <Words>64</Words>
  <Application>Microsoft Office PowerPoint</Application>
  <PresentationFormat>Widescreen</PresentationFormat>
  <Paragraphs>16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Calisto MT</vt:lpstr>
      <vt:lpstr>Wingdings</vt:lpstr>
      <vt:lpstr>Wingdings 2</vt:lpstr>
      <vt:lpstr>Slate</vt:lpstr>
      <vt:lpstr>What You Can Believe And Still Go To Hell</vt:lpstr>
      <vt:lpstr>PowerPoint Presentation</vt:lpstr>
      <vt:lpstr>What You Can Believe And Still Go To Hell </vt:lpstr>
      <vt:lpstr>What You Can Believe And Still Go To Hell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Abudnant Life, It’s Contagious</dc:title>
  <dc:creator>SBC</dc:creator>
  <cp:lastModifiedBy>Summers Baptist Church</cp:lastModifiedBy>
  <cp:revision>89</cp:revision>
  <dcterms:created xsi:type="dcterms:W3CDTF">2011-08-21T02:12:59Z</dcterms:created>
  <dcterms:modified xsi:type="dcterms:W3CDTF">2024-02-18T15:28:02Z</dcterms:modified>
</cp:coreProperties>
</file>