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64" d="100"/>
          <a:sy n="64" d="100"/>
        </p:scale>
        <p:origin x="95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8440643-2DDA-4F7F-95F1-5F5DF7EF5FA6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124200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Prince Who Became </a:t>
            </a:r>
            <a:b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Cripple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419600"/>
            <a:ext cx="12192000" cy="243840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Samuel 18:1-4</a:t>
            </a:r>
          </a:p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Samuel 9:1-13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12192000" cy="1066800"/>
          </a:xfrm>
        </p:spPr>
        <p:txBody>
          <a:bodyPr>
            <a:normAutofit/>
          </a:bodyPr>
          <a:lstStyle/>
          <a:p>
            <a:pPr marL="609600" indent="-609600" algn="ctr">
              <a:lnSpc>
                <a:spcPct val="80000"/>
              </a:lnSpc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Characters 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799"/>
            <a:ext cx="12192000" cy="5009213"/>
          </a:xfrm>
        </p:spPr>
        <p:txBody>
          <a:bodyPr>
            <a:normAutofit lnSpcReduction="10000"/>
          </a:bodyPr>
          <a:lstStyle/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sz="7200" b="1" dirty="0"/>
              <a:t> Saul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/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sz="7200" b="1" dirty="0"/>
              <a:t> David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/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sz="7200" b="1" dirty="0"/>
              <a:t> Jonathan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/>
          </a:p>
          <a:p>
            <a:pPr marL="609600" indent="-6096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sz="6600" b="1" dirty="0"/>
              <a:t> </a:t>
            </a:r>
            <a:r>
              <a:rPr lang="en-US" sz="7200" b="1" dirty="0"/>
              <a:t>Mephibosheth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/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sz="7200" b="1" dirty="0"/>
              <a:t> Ziba</a:t>
            </a:r>
          </a:p>
          <a:p>
            <a:pPr lvl="1">
              <a:buNone/>
            </a:pP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12192000" cy="10668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latin typeface="+mn-lt"/>
              </a:rPr>
              <a:t>1 Samuel 18:1-4</a:t>
            </a:r>
            <a:br>
              <a:rPr lang="en-US" dirty="0"/>
            </a:br>
            <a:r>
              <a:rPr lang="en-US" dirty="0"/>
              <a:t>  </a:t>
            </a:r>
            <a:endParaRPr lang="en-US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12192000" cy="5638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3BCCC-9857-069C-D980-11CF87A27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3874D-F2BA-B05B-DB46-5EB345BC0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3400"/>
            <a:ext cx="12192000" cy="10668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 Samuel 9:1-13</a:t>
            </a:r>
            <a:br>
              <a:rPr lang="en-US" dirty="0"/>
            </a:br>
            <a:r>
              <a:rPr lang="en-US" dirty="0"/>
              <a:t>  </a:t>
            </a:r>
            <a:endParaRPr lang="en-US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08DAD-5A3F-C792-ED42-C012F6089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9200"/>
            <a:ext cx="12192000" cy="5638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392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C83EF-9EF4-20FA-D978-F51171AFF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3464"/>
            <a:ext cx="12192000" cy="2231136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Mephibosheth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Sinner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43824-1D5D-4CE5-9836-84049961F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14600"/>
            <a:ext cx="12192000" cy="42672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An Enemy By 	Birth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Crippled By A 	Fall 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6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6ECF7-3336-4FB6-FB77-18B73B4F7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F864-E482-8AA0-B568-1270B6F6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3464"/>
            <a:ext cx="12192000" cy="2231136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Mephibosheth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Sinner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B7ADF-EFED-9B1E-7FF6-E65FAE8B6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7000"/>
            <a:ext cx="12192000" cy="4114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Living Afar Off</a:t>
            </a:r>
          </a:p>
          <a:p>
            <a:pPr marL="109728" indent="0">
              <a:buNone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Under The 	Sentence Of Death 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68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C251-1A46-3262-1DD3-EB63684E4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5D573-F4B3-0828-FD00-A0DDDBDC3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3464"/>
            <a:ext cx="12192000" cy="2231136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David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Savior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0B6AF-6F59-E1D0-9B78-824956F3E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7000"/>
            <a:ext cx="12192000" cy="4114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Was The King’s Plan</a:t>
            </a:r>
          </a:p>
          <a:p>
            <a:pPr marL="109728" indent="0">
              <a:buNone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Was Not An 	Afterthought</a:t>
            </a:r>
          </a:p>
        </p:txBody>
      </p:sp>
    </p:spTree>
    <p:extLst>
      <p:ext uri="{BB962C8B-B14F-4D97-AF65-F5344CB8AC3E}">
        <p14:creationId xmlns:p14="http://schemas.microsoft.com/office/powerpoint/2010/main" val="3736770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779B6-267A-5E88-1111-B205578BE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2729-CC28-A084-111A-B90DC571B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3464"/>
            <a:ext cx="12192000" cy="2231136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David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Savior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2FE56-EA91-9A5A-EDFE-B019EEFBD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7000"/>
            <a:ext cx="12192000" cy="4114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Was Founded On The 	Blood Relationship</a:t>
            </a:r>
          </a:p>
          <a:p>
            <a:pPr marL="109728" indent="0">
              <a:buNone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2571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98CC9-1E1A-7136-51F8-D822A2F1D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150DC-8034-50B9-0F86-6B81DB5F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2438400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Ziba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Soulwinner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A5A06-03CC-8C53-2ABA-70096CF94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86000"/>
            <a:ext cx="12192000" cy="4572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Under The 	King’s Mandate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In Search Of 	A 	Cripple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528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7CEC1-BFDF-ACA5-F8E5-54C8C98DA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F1A7-DCDF-DC3A-8A03-9FA09330A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2438400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Ziba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Soulwinner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6AC99-DD7B-B3D8-6CAE-6230EB798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14600"/>
            <a:ext cx="12192000" cy="4343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Ordered To 	Bring Him </a:t>
            </a:r>
            <a:r>
              <a:rPr 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King’s House</a:t>
            </a: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470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76FF1-5215-F38E-67E7-2F918108F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4BF00-9DA7-B079-035B-20412AC31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2438400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Mephibosheth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Son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9E784-736F-6D96-E1B3-738D6B574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86000"/>
            <a:ext cx="12192000" cy="4572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Sought By The 	King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Surrender To The 	King Fully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149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37FCF-6600-A71D-C789-41BC61C7E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D1948-5C05-2202-2691-D3615094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2438400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Mephibosheth</a:t>
            </a:r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Picture Of A Son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0E9AF-0B42-7944-E34B-5F59948EF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86000"/>
            <a:ext cx="12192000" cy="4572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Blessed With 	All The King’s Had</a:t>
            </a:r>
          </a:p>
          <a:p>
            <a:pPr marL="109728" indent="0">
              <a:buNone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7479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DE830-FF8D-E8D2-32C1-E2BA477A3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C92F-A646-4907-06E5-B7ECBABDF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4572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7DF32-F288-12F7-9012-B9DFBF3F7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12192000" cy="63246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Received The King’s 	Forgiveness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Owned The King’s 	Fortune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Enjoyed The King’s 	Fellowship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34718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291</TotalTime>
  <Words>204</Words>
  <Application>Microsoft Office PowerPoint</Application>
  <PresentationFormat>Widescreen</PresentationFormat>
  <Paragraphs>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Georgia</vt:lpstr>
      <vt:lpstr>Trebuchet MS</vt:lpstr>
      <vt:lpstr>Wingdings</vt:lpstr>
      <vt:lpstr>Wingdings 2</vt:lpstr>
      <vt:lpstr>Urban</vt:lpstr>
      <vt:lpstr>A Prince Who Became  A Cripple</vt:lpstr>
      <vt:lpstr>The Characters      </vt:lpstr>
      <vt:lpstr>1 Samuel 18:1-4   </vt:lpstr>
      <vt:lpstr>2 Samuel 9:1-13   </vt:lpstr>
      <vt:lpstr>Mephibosheth The Picture Of A Sinner</vt:lpstr>
      <vt:lpstr>Mephibosheth The Picture Of A Sinner</vt:lpstr>
      <vt:lpstr>David The Picture Of A Savior</vt:lpstr>
      <vt:lpstr>David The Picture Of A Savior</vt:lpstr>
      <vt:lpstr>Ziba The Picture Of A Soulwinner</vt:lpstr>
      <vt:lpstr>Ziba The Picture Of A Soulwinner</vt:lpstr>
      <vt:lpstr>Mephibosheth The Picture Of A Son</vt:lpstr>
      <vt:lpstr>Mephibosheth The Picture Of A Son</vt:lpstr>
      <vt:lpstr>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Most Dangerous Worship</dc:title>
  <dc:creator>The Youngs</dc:creator>
  <cp:lastModifiedBy>Summers Baptist Church</cp:lastModifiedBy>
  <cp:revision>42</cp:revision>
  <dcterms:created xsi:type="dcterms:W3CDTF">2010-10-31T05:03:18Z</dcterms:created>
  <dcterms:modified xsi:type="dcterms:W3CDTF">2026-10-10T14:28:58Z</dcterms:modified>
</cp:coreProperties>
</file>