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4" autoAdjust="0"/>
    <p:restoredTop sz="94599" autoAdjust="0"/>
  </p:normalViewPr>
  <p:slideViewPr>
    <p:cSldViewPr>
      <p:cViewPr varScale="1">
        <p:scale>
          <a:sx n="131" d="100"/>
          <a:sy n="131" d="100"/>
        </p:scale>
        <p:origin x="720" y="4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96F3B66-2262-4AAD-8E23-7ABA1B44FB6A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1000"/>
            <a:ext cx="12192000" cy="4648200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Turn Your </a:t>
            </a:r>
            <a:b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into Praise</a:t>
            </a:r>
            <a:b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Enlisting God’s Protection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24200"/>
            <a:ext cx="12192000" cy="1905000"/>
          </a:xfrm>
        </p:spPr>
        <p:txBody>
          <a:bodyPr>
            <a:norm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6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Chron. 20:14-19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Jehoshaphat Turned His Problem into Praise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08176"/>
            <a:ext cx="12192000" cy="5449824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Encountered a Problem              vs. 1-2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Established His Purpose              vs. 3-4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Examined His Past                         vs. 5-7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Embraced God’s Promise            vs. 8-11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Expressed His Powerlessness  vs. 12-13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Enlisted God’s Protection	vs. 14-19</a:t>
            </a:r>
            <a:r>
              <a:rPr lang="en-US" sz="2800" b="1" dirty="0"/>
              <a:t>			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08176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Truths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08176"/>
            <a:ext cx="12192000" cy="5678424"/>
          </a:xfrm>
        </p:spPr>
        <p:txBody>
          <a:bodyPr>
            <a:normAutofit fontScale="92500"/>
          </a:bodyPr>
          <a:lstStyle/>
          <a:p>
            <a:r>
              <a:rPr lang="en-US" sz="7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aspects of “turning your problems into praise”</a:t>
            </a:r>
          </a:p>
          <a:p>
            <a:pPr marL="118872" indent="0">
              <a:buNone/>
            </a:pPr>
            <a:endParaRPr lang="en-US" sz="1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7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reality of spiritual warfare</a:t>
            </a:r>
          </a:p>
          <a:p>
            <a:pPr marL="118872" indent="0">
              <a:buNone/>
            </a:pPr>
            <a:endParaRPr lang="en-US" sz="1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7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react in times of crisis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12192000" cy="1251062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   2</a:t>
            </a:r>
            <a:r>
              <a:rPr lang="en-US" sz="54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Chronicles 20:14-19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08176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Enlist God’s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08176"/>
            <a:ext cx="12192000" cy="52974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8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Realize You’re in a Battle</a:t>
            </a:r>
          </a:p>
          <a:p>
            <a:pPr marL="118872" indent="0">
              <a:buNone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8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 Don’t Run</a:t>
            </a:r>
          </a:p>
          <a:p>
            <a:pPr marL="118872" indent="0">
              <a:buNone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8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 For A Word</a:t>
            </a:r>
          </a:p>
          <a:p>
            <a:endParaRPr lang="en-US" b="1" dirty="0"/>
          </a:p>
          <a:p>
            <a:endParaRPr lang="en-US" b="1" dirty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179</TotalTime>
  <Words>115</Words>
  <Application>Microsoft Macintosh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Corbel</vt:lpstr>
      <vt:lpstr>Wingdings</vt:lpstr>
      <vt:lpstr>Wingdings 2</vt:lpstr>
      <vt:lpstr>Wingdings 3</vt:lpstr>
      <vt:lpstr>Module</vt:lpstr>
      <vt:lpstr>How to Turn Your  Problems into Praise Enlisting God’s Protection</vt:lpstr>
      <vt:lpstr>How Jehoshaphat Turned His Problem into Praise</vt:lpstr>
      <vt:lpstr>Practical Truths </vt:lpstr>
      <vt:lpstr>Text   2nd Chronicles 20:14-19</vt:lpstr>
      <vt:lpstr>How to Enlist God’s Protection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Abudnant Life, It’s Contagious</dc:title>
  <dc:creator>SBC</dc:creator>
  <cp:lastModifiedBy>Summers Baptist Church</cp:lastModifiedBy>
  <cp:revision>33</cp:revision>
  <dcterms:created xsi:type="dcterms:W3CDTF">2011-08-21T02:12:59Z</dcterms:created>
  <dcterms:modified xsi:type="dcterms:W3CDTF">2025-10-11T22:14:08Z</dcterms:modified>
</cp:coreProperties>
</file>