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>
      <p:cViewPr varScale="1">
        <p:scale>
          <a:sx n="103" d="100"/>
          <a:sy n="103" d="100"/>
        </p:scale>
        <p:origin x="1344" y="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11/8/25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4114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 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8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Beater Uppers   </a:t>
            </a:r>
            <a:br>
              <a:rPr lang="en-US" sz="8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8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Passer Uppers</a:t>
            </a:r>
            <a:br>
              <a:rPr lang="en-US" sz="8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8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Picker Uppers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11658600" cy="10668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10:29-37</a:t>
            </a:r>
            <a:endParaRPr lang="en-US" sz="6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/>
              <a:t>Luke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12192000" cy="6477000"/>
          </a:xfrm>
        </p:spPr>
        <p:txBody>
          <a:bodyPr>
            <a:no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The Parable Is An Answer 	To A Question</a:t>
            </a:r>
          </a:p>
          <a:p>
            <a:pPr marL="109728" indent="0">
              <a:buNone/>
            </a:pPr>
            <a:endParaRPr lang="en-US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We Are Not The Good 	Samaritan</a:t>
            </a:r>
          </a:p>
          <a:p>
            <a:pPr marL="109728" indent="0">
              <a:buNone/>
            </a:pPr>
            <a:endParaRPr lang="en-US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Being Good Is Never 	Good Enough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6B7B4-8C7A-6B25-979A-88154A3CA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0009B-C520-1B7B-B55D-90EFDA511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</p:spPr>
        <p:txBody>
          <a:bodyPr>
            <a:no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Parable Reveals God’s     	Righteous Standard  </a:t>
            </a:r>
          </a:p>
          <a:p>
            <a:pPr marL="109728" indent="0">
              <a:buNone/>
            </a:pPr>
            <a:endParaRPr lang="en-US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We Are To Be Poor In 	Spirit</a:t>
            </a:r>
          </a:p>
          <a:p>
            <a:pPr marL="109728" indent="0">
              <a:buNone/>
            </a:pPr>
            <a:endParaRPr lang="en-US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Begin Where You Are</a:t>
            </a:r>
          </a:p>
        </p:txBody>
      </p:sp>
    </p:spTree>
    <p:extLst>
      <p:ext uri="{BB962C8B-B14F-4D97-AF65-F5344CB8AC3E}">
        <p14:creationId xmlns:p14="http://schemas.microsoft.com/office/powerpoint/2010/main" val="1293901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335</TotalTime>
  <Words>66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Georgia</vt:lpstr>
      <vt:lpstr>Trebuchet MS</vt:lpstr>
      <vt:lpstr>Wingdings 2</vt:lpstr>
      <vt:lpstr>Urban</vt:lpstr>
      <vt:lpstr>      Beater Uppers    Passer Uppers Picker Uppers 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54</cp:revision>
  <dcterms:created xsi:type="dcterms:W3CDTF">2010-10-31T05:03:18Z</dcterms:created>
  <dcterms:modified xsi:type="dcterms:W3CDTF">2025-11-09T04:01:23Z</dcterms:modified>
</cp:coreProperties>
</file>